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EA0"/>
    <a:srgbClr val="DEA3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D6CBA-3825-4DC9-AD22-ECDCE8D91BE3}" type="datetimeFigureOut">
              <a:rPr lang="it-IT" smtClean="0"/>
              <a:pPr/>
              <a:t>30/10/2012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slide" Target="slide4.xml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9.gif"/><Relationship Id="rId17" Type="http://schemas.openxmlformats.org/officeDocument/2006/relationships/slide" Target="slide7.xml"/><Relationship Id="rId2" Type="http://schemas.openxmlformats.org/officeDocument/2006/relationships/image" Target="../media/image1.jpe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slide" Target="slide2.xml"/><Relationship Id="rId5" Type="http://schemas.openxmlformats.org/officeDocument/2006/relationships/image" Target="../media/image4.gif"/><Relationship Id="rId15" Type="http://schemas.openxmlformats.org/officeDocument/2006/relationships/image" Target="../media/image10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slide" Target="slide5.xml"/><Relationship Id="rId1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13.gif"/><Relationship Id="rId7" Type="http://schemas.openxmlformats.org/officeDocument/2006/relationships/image" Target="../media/image10.jpeg"/><Relationship Id="rId12" Type="http://schemas.openxmlformats.org/officeDocument/2006/relationships/image" Target="../media/image21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0.gif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gif"/><Relationship Id="rId9" Type="http://schemas.openxmlformats.org/officeDocument/2006/relationships/image" Target="../media/image18.gif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8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http://csimg.pagineprezzi.it/srv/IT/29035366ne342c005602/T/340x340/C/FFFFFF/url/new-era-cappellino-verde-uom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0483">
            <a:off x="7240242" y="905610"/>
            <a:ext cx="329830" cy="329830"/>
          </a:xfrm>
          <a:prstGeom prst="rect">
            <a:avLst/>
          </a:prstGeom>
          <a:noFill/>
        </p:spPr>
      </p:pic>
      <p:cxnSp>
        <p:nvCxnSpPr>
          <p:cNvPr id="22" name="Connettore 1 21"/>
          <p:cNvCxnSpPr>
            <a:stCxn id="44" idx="1"/>
          </p:cNvCxnSpPr>
          <p:nvPr/>
        </p:nvCxnSpPr>
        <p:spPr>
          <a:xfrm flipH="1">
            <a:off x="0" y="1580550"/>
            <a:ext cx="6454563" cy="105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2" y="1484784"/>
            <a:ext cx="738031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179512" y="1628800"/>
            <a:ext cx="7416824" cy="52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>
            <a:off x="3491880" y="1556792"/>
            <a:ext cx="4752528" cy="5301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395536" y="0"/>
            <a:ext cx="8276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Lavori di settembre in prima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http://www.cicap.org/new/images/thumb/a/c/160pxocchi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060848"/>
            <a:ext cx="476612" cy="327671"/>
          </a:xfrm>
          <a:prstGeom prst="rect">
            <a:avLst/>
          </a:prstGeom>
          <a:noFill/>
        </p:spPr>
      </p:pic>
      <p:pic>
        <p:nvPicPr>
          <p:cNvPr id="8" name="Picture 2" descr="http://www.cicap.org/new/images/thumb/a/c/160pxocchi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060848"/>
            <a:ext cx="476612" cy="327671"/>
          </a:xfrm>
          <a:prstGeom prst="rect">
            <a:avLst/>
          </a:prstGeom>
          <a:noFill/>
        </p:spPr>
      </p:pic>
      <p:pic>
        <p:nvPicPr>
          <p:cNvPr id="11268" name="Picture 4" descr="http://www.ntacalabria.it/vario/disegnidacolorare/scuola/corpo/thumbnails/orecchio_gi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79492">
            <a:off x="2578310" y="2223713"/>
            <a:ext cx="428448" cy="504056"/>
          </a:xfrm>
          <a:prstGeom prst="rect">
            <a:avLst/>
          </a:prstGeom>
          <a:noFill/>
        </p:spPr>
      </p:pic>
      <p:pic>
        <p:nvPicPr>
          <p:cNvPr id="10" name="Picture 4" descr="http://www.ntacalabria.it/vario/disegnidacolorare/scuola/corpo/thumbnails/orecchio_gi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79961" flipH="1">
            <a:off x="2162860" y="2140716"/>
            <a:ext cx="432048" cy="504056"/>
          </a:xfrm>
          <a:prstGeom prst="rect">
            <a:avLst/>
          </a:prstGeom>
          <a:noFill/>
        </p:spPr>
      </p:pic>
      <p:pic>
        <p:nvPicPr>
          <p:cNvPr id="11270" name="Picture 6" descr="http://utenti.multimania.it/Kura/nas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448572" cy="452290"/>
          </a:xfrm>
          <a:prstGeom prst="rect">
            <a:avLst/>
          </a:prstGeom>
          <a:noFill/>
        </p:spPr>
      </p:pic>
      <p:pic>
        <p:nvPicPr>
          <p:cNvPr id="5" name="Immagine 4" descr="man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347864" cy="3816424"/>
          </a:xfrm>
          <a:prstGeom prst="rect">
            <a:avLst/>
          </a:prstGeom>
        </p:spPr>
      </p:pic>
      <p:pic>
        <p:nvPicPr>
          <p:cNvPr id="11272" name="Picture 8" descr="http://web.tiscalinet.it/francom/images/bocc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348880"/>
            <a:ext cx="801957" cy="328440"/>
          </a:xfrm>
          <a:prstGeom prst="rect">
            <a:avLst/>
          </a:prstGeom>
          <a:noFill/>
        </p:spPr>
      </p:pic>
      <p:pic>
        <p:nvPicPr>
          <p:cNvPr id="11278" name="Picture 14" descr="http://via000.files.wordpress.com/2011/03/mani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82096">
            <a:off x="2838342" y="2240307"/>
            <a:ext cx="995132" cy="1088426"/>
          </a:xfrm>
          <a:prstGeom prst="rect">
            <a:avLst/>
          </a:prstGeom>
          <a:noFill/>
        </p:spPr>
      </p:pic>
      <p:sp>
        <p:nvSpPr>
          <p:cNvPr id="17" name="Rettangolo 16">
            <a:hlinkClick r:id="rId9" action="ppaction://hlinksldjump"/>
          </p:cNvPr>
          <p:cNvSpPr/>
          <p:nvPr/>
        </p:nvSpPr>
        <p:spPr>
          <a:xfrm>
            <a:off x="4211960" y="1556792"/>
            <a:ext cx="504056" cy="26776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</a:p>
          <a:p>
            <a:pPr algn="ctr"/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</a:p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  <a:p>
            <a:pPr algn="ctr"/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</a:p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</a:p>
          <a:p>
            <a:pPr algn="ctr"/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endParaRPr lang="it-IT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Cuore 17"/>
          <p:cNvSpPr/>
          <p:nvPr/>
        </p:nvSpPr>
        <p:spPr>
          <a:xfrm>
            <a:off x="4283968" y="4365104"/>
            <a:ext cx="360040" cy="432048"/>
          </a:xfrm>
          <a:prstGeom prst="hear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mile 18"/>
          <p:cNvSpPr/>
          <p:nvPr/>
        </p:nvSpPr>
        <p:spPr>
          <a:xfrm>
            <a:off x="3707904" y="4293096"/>
            <a:ext cx="432048" cy="504056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ergamena 1 19"/>
          <p:cNvSpPr/>
          <p:nvPr/>
        </p:nvSpPr>
        <p:spPr>
          <a:xfrm rot="10800000">
            <a:off x="4788024" y="4293096"/>
            <a:ext cx="432048" cy="504056"/>
          </a:xfrm>
          <a:prstGeom prst="verticalScroll">
            <a:avLst>
              <a:gd name="adj" fmla="val 7244"/>
            </a:avLst>
          </a:prstGeom>
          <a:blipFill>
            <a:blip r:embed="rId10" cstate="print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5580112" y="1268760"/>
            <a:ext cx="356388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smtClean="0"/>
              <a:t>Corsa delle classi</a:t>
            </a:r>
            <a:endParaRPr lang="it-IT" sz="1600" b="1" dirty="0"/>
          </a:p>
        </p:txBody>
      </p:sp>
      <p:pic>
        <p:nvPicPr>
          <p:cNvPr id="45" name="Picture 16" descr="http://www.atleticanovese.it/LOGO/athletisme-12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1987">
            <a:off x="5798229" y="819870"/>
            <a:ext cx="648072" cy="1375937"/>
          </a:xfrm>
          <a:prstGeom prst="rect">
            <a:avLst/>
          </a:prstGeom>
          <a:noFill/>
        </p:spPr>
      </p:pic>
      <p:sp>
        <p:nvSpPr>
          <p:cNvPr id="46" name="Rettangolo 45">
            <a:hlinkClick r:id="rId13" action="ppaction://hlinksldjump"/>
          </p:cNvPr>
          <p:cNvSpPr/>
          <p:nvPr/>
        </p:nvSpPr>
        <p:spPr>
          <a:xfrm rot="2762497">
            <a:off x="6544951" y="21977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B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7" name="Rettangolo 46">
            <a:hlinkClick r:id="rId14" action="ppaction://hlinksldjump"/>
          </p:cNvPr>
          <p:cNvSpPr/>
          <p:nvPr/>
        </p:nvSpPr>
        <p:spPr>
          <a:xfrm rot="3141117">
            <a:off x="6177533" y="1779376"/>
            <a:ext cx="2885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8" name="Rettangolo 47">
            <a:hlinkClick r:id="rId11" action="ppaction://hlinksldjump"/>
          </p:cNvPr>
          <p:cNvSpPr/>
          <p:nvPr/>
        </p:nvSpPr>
        <p:spPr>
          <a:xfrm rot="3435805">
            <a:off x="5670173" y="1512616"/>
            <a:ext cx="347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" name="Picture 16" descr="http://www.atleticanovese.it/LOGO/athletisme-12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1987">
            <a:off x="6446300" y="819871"/>
            <a:ext cx="648072" cy="1375937"/>
          </a:xfrm>
          <a:prstGeom prst="rect">
            <a:avLst/>
          </a:prstGeom>
          <a:noFill/>
        </p:spPr>
      </p:pic>
      <p:pic>
        <p:nvPicPr>
          <p:cNvPr id="11284" name="Picture 20" descr="http://www.kiabi.it/images/cappellino-cubano-cotone-blu-uomo-ep375_1_zc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510">
            <a:off x="6551230" y="871727"/>
            <a:ext cx="283033" cy="283033"/>
          </a:xfrm>
          <a:prstGeom prst="rect">
            <a:avLst/>
          </a:prstGeom>
          <a:noFill/>
        </p:spPr>
      </p:pic>
      <p:pic>
        <p:nvPicPr>
          <p:cNvPr id="11286" name="Picture 22" descr="http://www.anclignano.org/images/1-Cappello_rosso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11714">
            <a:off x="5915754" y="882286"/>
            <a:ext cx="253970" cy="256940"/>
          </a:xfrm>
          <a:prstGeom prst="rect">
            <a:avLst/>
          </a:prstGeom>
          <a:noFill/>
        </p:spPr>
      </p:pic>
      <p:sp>
        <p:nvSpPr>
          <p:cNvPr id="64" name="Pentagono 63"/>
          <p:cNvSpPr/>
          <p:nvPr/>
        </p:nvSpPr>
        <p:spPr>
          <a:xfrm rot="12491931">
            <a:off x="6062260" y="5543288"/>
            <a:ext cx="3589408" cy="50405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Pentagono 64"/>
          <p:cNvSpPr/>
          <p:nvPr/>
        </p:nvSpPr>
        <p:spPr>
          <a:xfrm rot="12491931">
            <a:off x="6668451" y="4487233"/>
            <a:ext cx="3081715" cy="50405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Pentagono 65"/>
          <p:cNvSpPr/>
          <p:nvPr/>
        </p:nvSpPr>
        <p:spPr>
          <a:xfrm rot="12491931">
            <a:off x="7295121" y="3421664"/>
            <a:ext cx="2228975" cy="50405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Pentagono 66"/>
          <p:cNvSpPr/>
          <p:nvPr/>
        </p:nvSpPr>
        <p:spPr>
          <a:xfrm rot="12491931">
            <a:off x="5533406" y="6291427"/>
            <a:ext cx="2793843" cy="50405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asellaDiTesto 67"/>
          <p:cNvSpPr txBox="1"/>
          <p:nvPr/>
        </p:nvSpPr>
        <p:spPr>
          <a:xfrm rot="1690469">
            <a:off x="7639620" y="34912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interrogazioni</a:t>
            </a:r>
            <a:endParaRPr lang="it-IT" dirty="0"/>
          </a:p>
        </p:txBody>
      </p:sp>
      <p:sp>
        <p:nvSpPr>
          <p:cNvPr id="69" name="CasellaDiTesto 68"/>
          <p:cNvSpPr txBox="1"/>
          <p:nvPr/>
        </p:nvSpPr>
        <p:spPr>
          <a:xfrm rot="1690469">
            <a:off x="7024462" y="4600873"/>
            <a:ext cx="261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Prove di ingresso</a:t>
            </a:r>
            <a:endParaRPr lang="it-IT" dirty="0"/>
          </a:p>
        </p:txBody>
      </p:sp>
      <p:sp>
        <p:nvSpPr>
          <p:cNvPr id="70" name="CasellaDiTesto 69"/>
          <p:cNvSpPr txBox="1"/>
          <p:nvPr/>
        </p:nvSpPr>
        <p:spPr>
          <a:xfrm rot="1690469">
            <a:off x="6427583" y="5619930"/>
            <a:ext cx="296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Rispetto delle regole</a:t>
            </a:r>
            <a:endParaRPr lang="it-IT" dirty="0"/>
          </a:p>
        </p:txBody>
      </p:sp>
      <p:sp>
        <p:nvSpPr>
          <p:cNvPr id="71" name="CasellaDiTesto 70"/>
          <p:cNvSpPr txBox="1"/>
          <p:nvPr/>
        </p:nvSpPr>
        <p:spPr>
          <a:xfrm rot="1690469">
            <a:off x="5915655" y="61948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controlli</a:t>
            </a:r>
            <a:endParaRPr lang="it-IT" dirty="0"/>
          </a:p>
        </p:txBody>
      </p:sp>
      <p:pic>
        <p:nvPicPr>
          <p:cNvPr id="11280" name="Picture 16" descr="http://www.atleticanovese.it/LOGO/athletisme-12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1987">
            <a:off x="7166380" y="891880"/>
            <a:ext cx="648072" cy="1375937"/>
          </a:xfrm>
          <a:prstGeom prst="rect">
            <a:avLst/>
          </a:prstGeom>
          <a:noFill/>
        </p:spPr>
      </p:pic>
      <p:sp>
        <p:nvSpPr>
          <p:cNvPr id="72" name="Pagina iniziale 71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48" cy="476672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5877272"/>
            <a:ext cx="24837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Ogni dito un senso</a:t>
            </a:r>
            <a:endParaRPr lang="it-IT" b="1" dirty="0"/>
          </a:p>
        </p:txBody>
      </p:sp>
      <p:sp>
        <p:nvSpPr>
          <p:cNvPr id="39" name="CasellaDiTesto 38"/>
          <p:cNvSpPr txBox="1"/>
          <p:nvPr/>
        </p:nvSpPr>
        <p:spPr>
          <a:xfrm rot="2240692">
            <a:off x="5170252" y="2602444"/>
            <a:ext cx="151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hlinkClick r:id="rId17" action="ppaction://hlinksldjump"/>
              </a:rPr>
              <a:t>classifica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www.anclignano.org/images/1-Cappello_ross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5300">
            <a:off x="8275478" y="94065"/>
            <a:ext cx="772977" cy="78201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8604448" y="620688"/>
            <a:ext cx="347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48" cy="476672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124744"/>
            <a:ext cx="85324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234888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30480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6235" y="2132856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1772816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6381328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14400" y="908721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692696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1268761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52399" y="142116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04800" y="157356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56235" y="1916832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08652" y="6021288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61069" y="6237312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13486" y="2636912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47667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79512" y="2492896"/>
            <a:ext cx="792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-1016" y="1"/>
            <a:ext cx="846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52399" y="2852937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04800" y="2996953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57199" y="3140969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09600" y="328498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761999" y="3501009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899592" y="3645024"/>
            <a:ext cx="824440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066799" y="3789041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259632" y="4077073"/>
            <a:ext cx="78843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475656" y="3933056"/>
            <a:ext cx="766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523999" y="4221089"/>
            <a:ext cx="76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676400" y="4365105"/>
            <a:ext cx="746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828799" y="4581129"/>
            <a:ext cx="7316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981200" y="4725145"/>
            <a:ext cx="7163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2133599" y="4869161"/>
            <a:ext cx="701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286000" y="5013177"/>
            <a:ext cx="6858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2411760" y="5229201"/>
            <a:ext cx="673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590800" y="5301209"/>
            <a:ext cx="655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2743199" y="5452120"/>
            <a:ext cx="6401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2895600" y="5604522"/>
            <a:ext cx="6249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047999" y="5756922"/>
            <a:ext cx="6096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http://img839.imageshack.us/img839/8919/5abddf9c6c7f01fcc0779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204864"/>
            <a:ext cx="4762500" cy="2676525"/>
          </a:xfrm>
          <a:prstGeom prst="rect">
            <a:avLst/>
          </a:prstGeom>
          <a:noFill/>
        </p:spPr>
      </p:pic>
      <p:pic>
        <p:nvPicPr>
          <p:cNvPr id="54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31238">
            <a:off x="2411760" y="1844824"/>
            <a:ext cx="1800200" cy="1814266"/>
          </a:xfrm>
          <a:prstGeom prst="rect">
            <a:avLst/>
          </a:prstGeom>
          <a:noFill/>
        </p:spPr>
      </p:pic>
      <p:pic>
        <p:nvPicPr>
          <p:cNvPr id="51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257434">
            <a:off x="-143071" y="3534177"/>
            <a:ext cx="1219200" cy="1228726"/>
          </a:xfrm>
          <a:prstGeom prst="rect">
            <a:avLst/>
          </a:prstGeom>
          <a:noFill/>
        </p:spPr>
      </p:pic>
      <p:pic>
        <p:nvPicPr>
          <p:cNvPr id="53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643660"/>
            <a:ext cx="1800200" cy="1814266"/>
          </a:xfrm>
          <a:prstGeom prst="rect">
            <a:avLst/>
          </a:prstGeom>
          <a:noFill/>
        </p:spPr>
      </p:pic>
      <p:pic>
        <p:nvPicPr>
          <p:cNvPr id="6156" name="Picture 12" descr="http://img839.imageshack.us/img839/8919/5abddf9c6c7f01fcc0779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59410">
            <a:off x="4037114" y="561116"/>
            <a:ext cx="1943681" cy="1092349"/>
          </a:xfrm>
          <a:prstGeom prst="rect">
            <a:avLst/>
          </a:prstGeom>
          <a:noFill/>
        </p:spPr>
      </p:pic>
      <p:pic>
        <p:nvPicPr>
          <p:cNvPr id="6154" name="Picture 10" descr="http://www.massimocaruso.it/images/farfalle/farfalla_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55306">
            <a:off x="6508227" y="5186759"/>
            <a:ext cx="1047750" cy="800100"/>
          </a:xfrm>
          <a:prstGeom prst="rect">
            <a:avLst/>
          </a:prstGeom>
          <a:noFill/>
        </p:spPr>
      </p:pic>
      <p:pic>
        <p:nvPicPr>
          <p:cNvPr id="2" name="Picture 20" descr="http://www.kiabi.it/images/cappellino-cubano-cotone-blu-uomo-ep375_1_zc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510">
            <a:off x="8058254" y="-45621"/>
            <a:ext cx="966305" cy="966305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8244408" y="476672"/>
            <a:ext cx="580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96" cy="371744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1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2399" y="152402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Disponibile e malleabile, quindi soggetto  positivo . . . </a:t>
            </a:r>
            <a:endParaRPr lang="it-IT" sz="1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4800" y="30480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199" y="457201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9600" y="609602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61999" y="762002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14400" y="908721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66799" y="106680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51401" y="126876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914400" y="2204865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Ordine, attenzione, rispetto e volontà, un pool di doti che il voto premierà!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66799" y="233556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Cos’ è un pesce in barile, è un essere vivente che ama nuotare, ma al sicuro e teme il mare aperto.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218319" y="2492896"/>
            <a:ext cx="792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Lavorare, rispettare, comprendere, provare, fidarsi: che belle qualità a scuola !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0" y="2708921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Curiosità, determinazione, coraggio, ci vogliono: invece prepotenza, intolleranza e fastidio, vanno regolate!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52399" y="2852937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Ordine e continuità: che belle virtù a scuola!</a:t>
            </a:r>
            <a:endParaRPr lang="it-IT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04800" y="2996953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 autonomia consiste nel fidarsi e nel desiderio di capire con gli altri . . . Gli insuccessi vanno sempre spiegati !</a:t>
            </a:r>
            <a:endParaRPr lang="it-IT" sz="12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57199" y="3140969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Voglia di esibire la propria capacità, voglia di sentirsi sempre al sicuro, ma anche esporsi senza rete: tutte buone qualità !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09600" y="328498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E il prof? Anche lui ha pregi e difetti e l’ alunno maturo li capisce, li considera e li rileva, ma con spirito di collaborazione!</a:t>
            </a:r>
            <a:endParaRPr lang="it-IT" sz="1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61999" y="3501009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0k ok ok  ko ko ko  right right down . . .monosillabi in lingua inglese che esprimono sinteticamente i pregi e i difetti </a:t>
            </a:r>
            <a:endParaRPr lang="it-IT" sz="12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99592" y="3789040"/>
            <a:ext cx="824440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Sei circospetto, pensoso ma organizzato? Va bene! Ambizioso? Perché no !</a:t>
            </a:r>
            <a:endParaRPr lang="it-IT" sz="12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259632" y="4077073"/>
            <a:ext cx="78843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Intuitività, velocità, capacità non sempre vanno d’accordo con la rigidità !</a:t>
            </a:r>
            <a:endParaRPr lang="it-IT" sz="12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475656" y="3933056"/>
            <a:ext cx="766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 autonomia è una conquista che ha bisogno di allenamento e tempo a disposizione, se no c’ è frammentarietà!</a:t>
            </a:r>
            <a:endParaRPr lang="it-IT" sz="12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0" y="4221088"/>
            <a:ext cx="76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Sicuro di sé, ragionatore, corretto e capace è l’ alunno che mi piace: per forza!</a:t>
            </a:r>
            <a:endParaRPr lang="it-IT" sz="1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0" y="4365104"/>
            <a:ext cx="746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uno mal si controlla mostra poca ragionevolezza, ma si può allenare la propria velocità per renderla utile!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0" y="4509120"/>
            <a:ext cx="914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l’insicurezza si può mascherare,ma la resa mai! Credere in sé significa anche fidarsi della guida onesta! </a:t>
            </a:r>
            <a:endParaRPr lang="it-IT" sz="12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323528" y="4725145"/>
            <a:ext cx="88212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Troppa impulsività danneggia, troppa distrazione svuota i concetti di comprensione, la comunicatività però compensa!</a:t>
            </a:r>
            <a:endParaRPr lang="it-IT" sz="12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39553" y="4869161"/>
            <a:ext cx="860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la matematica non fa per te, ciò non vuol dire fuggire e rinunciarci, ma insistere, prima o poi si saprà usare</a:t>
            </a:r>
            <a:endParaRPr lang="it-IT" sz="12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51520" y="5085184"/>
            <a:ext cx="673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Attenti alla presunzione, alle punzecchiature, ma ben vengano intelligenza e furbizia  benigne!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0" y="5301208"/>
            <a:ext cx="655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si sta attenti e si collabora con domande, correzioni, risposte pensate . . .i voti salgono!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899592" y="5517232"/>
            <a:ext cx="6401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Tutto okay significa: presenza di attenzione, efficacia, ambizione, sicurezza di sé . . . 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539552" y="5733256"/>
            <a:ext cx="6249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Operatività e comunicativa sono doti utili in classe !</a:t>
            </a:r>
            <a:endParaRPr lang="it-IT" sz="1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0" y="602128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Un soggetto può alternare correttezza e attenzione all’ esatto contrario, quindi qui c’ è dis-tonia comportamentale che va tenuta d’ occhio !</a:t>
            </a:r>
            <a:endParaRPr lang="it-IT" sz="1200" b="1" dirty="0"/>
          </a:p>
        </p:txBody>
      </p:sp>
      <p:pic>
        <p:nvPicPr>
          <p:cNvPr id="6146" name="Picture 2" descr="http://www.geometriefluide.com/foto/PIC238O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60648"/>
            <a:ext cx="1152128" cy="11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ttangolo 43"/>
          <p:cNvSpPr/>
          <p:nvPr/>
        </p:nvSpPr>
        <p:spPr>
          <a:xfrm>
            <a:off x="7308304" y="0"/>
            <a:ext cx="144016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6228184" y="1268760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6084168" y="188640"/>
            <a:ext cx="2160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6300192" y="260648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8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0648"/>
            <a:ext cx="1219200" cy="1228726"/>
          </a:xfrm>
          <a:prstGeom prst="rect">
            <a:avLst/>
          </a:prstGeom>
          <a:noFill/>
        </p:spPr>
      </p:pic>
      <p:pic>
        <p:nvPicPr>
          <p:cNvPr id="50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69696">
            <a:off x="4558193" y="743773"/>
            <a:ext cx="1219200" cy="1228726"/>
          </a:xfrm>
          <a:prstGeom prst="rect">
            <a:avLst/>
          </a:prstGeom>
          <a:noFill/>
        </p:spPr>
      </p:pic>
      <p:pic>
        <p:nvPicPr>
          <p:cNvPr id="6152" name="Picture 8" descr="http://www.webgif.org/gif_animate/animali/farfalle/immagini/2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654870">
            <a:off x="7499121" y="3567040"/>
            <a:ext cx="1400175" cy="1143001"/>
          </a:xfrm>
          <a:prstGeom prst="rect">
            <a:avLst/>
          </a:prstGeom>
          <a:noFill/>
        </p:spPr>
      </p:pic>
      <p:sp>
        <p:nvSpPr>
          <p:cNvPr id="61" name="Rettangolo 60"/>
          <p:cNvSpPr/>
          <p:nvPr/>
        </p:nvSpPr>
        <p:spPr>
          <a:xfrm>
            <a:off x="3995936" y="1268760"/>
            <a:ext cx="172819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50" name="Picture 6" descr="http://gliamicidibab.files.wordpress.com/2011/04/farfalla.gif?w=49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188640"/>
            <a:ext cx="2809875" cy="2552700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609600" y="184482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Timidezza: qualità personale che danneggia, ma solo poco e per poco, poi emerge il valore . . . 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61999" y="2030761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C’è chi si sente sempre un po’ più su, sempre un po’ più impaziente, sempre un po’ più stancabile: attenzione!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Mancanza di ambizione? No, farsi vedere e partecipare per imparare: non si corrono pericoli se non da parte di compagni scorretti che saranno controllati!</a:t>
            </a:r>
            <a:endParaRPr lang="it-IT" sz="1200" b="1" dirty="0"/>
          </a:p>
        </p:txBody>
      </p:sp>
      <p:pic>
        <p:nvPicPr>
          <p:cNvPr id="49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437112"/>
            <a:ext cx="1219200" cy="1228726"/>
          </a:xfrm>
          <a:prstGeom prst="rect">
            <a:avLst/>
          </a:prstGeom>
          <a:noFill/>
        </p:spPr>
      </p:pic>
      <p:pic>
        <p:nvPicPr>
          <p:cNvPr id="55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55660">
            <a:off x="5447954" y="4944999"/>
            <a:ext cx="1800200" cy="1814266"/>
          </a:xfrm>
          <a:prstGeom prst="rect">
            <a:avLst/>
          </a:prstGeom>
          <a:noFill/>
        </p:spPr>
      </p:pic>
      <p:pic>
        <p:nvPicPr>
          <p:cNvPr id="56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503148">
            <a:off x="323528" y="1772816"/>
            <a:ext cx="1442951" cy="1454226"/>
          </a:xfrm>
          <a:prstGeom prst="rect">
            <a:avLst/>
          </a:prstGeom>
          <a:noFill/>
        </p:spPr>
      </p:pic>
      <p:pic>
        <p:nvPicPr>
          <p:cNvPr id="52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40736">
            <a:off x="6956742" y="1916461"/>
            <a:ext cx="1219200" cy="1228726"/>
          </a:xfrm>
          <a:prstGeom prst="rect">
            <a:avLst/>
          </a:prstGeom>
          <a:noFill/>
        </p:spPr>
      </p:pic>
      <p:pic>
        <p:nvPicPr>
          <p:cNvPr id="62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68216" y="413048"/>
            <a:ext cx="1219200" cy="1228726"/>
          </a:xfrm>
          <a:prstGeom prst="rect">
            <a:avLst/>
          </a:prstGeom>
          <a:noFill/>
        </p:spPr>
      </p:pic>
      <p:pic>
        <p:nvPicPr>
          <p:cNvPr id="63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2192" y="4796060"/>
            <a:ext cx="1800200" cy="1814266"/>
          </a:xfrm>
          <a:prstGeom prst="rect">
            <a:avLst/>
          </a:prstGeom>
          <a:noFill/>
        </p:spPr>
      </p:pic>
      <p:pic>
        <p:nvPicPr>
          <p:cNvPr id="64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40736">
            <a:off x="7172766" y="548308"/>
            <a:ext cx="1219200" cy="1228726"/>
          </a:xfrm>
          <a:prstGeom prst="rect">
            <a:avLst/>
          </a:prstGeom>
          <a:noFill/>
        </p:spPr>
      </p:pic>
      <p:pic>
        <p:nvPicPr>
          <p:cNvPr id="65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605326">
            <a:off x="-31531" y="3209169"/>
            <a:ext cx="1442951" cy="1454226"/>
          </a:xfrm>
          <a:prstGeom prst="rect">
            <a:avLst/>
          </a:prstGeom>
          <a:noFill/>
        </p:spPr>
      </p:pic>
      <p:pic>
        <p:nvPicPr>
          <p:cNvPr id="66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04228">
            <a:off x="7464179" y="4944999"/>
            <a:ext cx="1800200" cy="1814266"/>
          </a:xfrm>
          <a:prstGeom prst="rect">
            <a:avLst/>
          </a:prstGeom>
          <a:noFill/>
        </p:spPr>
      </p:pic>
      <p:pic>
        <p:nvPicPr>
          <p:cNvPr id="67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266150">
            <a:off x="7924800" y="1916832"/>
            <a:ext cx="1219200" cy="1228726"/>
          </a:xfrm>
          <a:prstGeom prst="rect">
            <a:avLst/>
          </a:prstGeom>
          <a:noFill/>
        </p:spPr>
      </p:pic>
      <p:sp>
        <p:nvSpPr>
          <p:cNvPr id="69" name="Pagina iniziale 68">
            <a:hlinkClick r:id="rId14" action="ppaction://hlinksldjump" highlightClick="1"/>
          </p:cNvPr>
          <p:cNvSpPr/>
          <p:nvPr/>
        </p:nvSpPr>
        <p:spPr>
          <a:xfrm>
            <a:off x="8711904" y="4509120"/>
            <a:ext cx="432096" cy="371744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Avanti o successivo 69">
            <a:hlinkClick r:id="rId14" action="ppaction://hlinksldjump" highlightClick="1"/>
          </p:cNvPr>
          <p:cNvSpPr/>
          <p:nvPr/>
        </p:nvSpPr>
        <p:spPr>
          <a:xfrm>
            <a:off x="8676456" y="4509120"/>
            <a:ext cx="467544" cy="432048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csimg.pagineprezzi.it/srv/IT/29035366ne342c005602/T/340x340/C/FFFFFF/url/new-era-cappellino-verde-uom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0483">
            <a:off x="8048351" y="-140109"/>
            <a:ext cx="1197751" cy="119775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8388424" y="54868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B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48" cy="476672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124744"/>
            <a:ext cx="85324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234888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30480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6235" y="2132856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1772816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6381328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14400" y="908721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692696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1268761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52399" y="142116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04800" y="157356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56235" y="1916832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08652" y="6021288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61069" y="6237312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13486" y="2636912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47667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79512" y="2492896"/>
            <a:ext cx="792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-1016" y="1"/>
            <a:ext cx="846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52399" y="2852937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04800" y="2996953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57199" y="3140969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09600" y="328498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761999" y="3501009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899592" y="3645024"/>
            <a:ext cx="824440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066799" y="3789041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259632" y="4077073"/>
            <a:ext cx="78843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475656" y="3933056"/>
            <a:ext cx="766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523999" y="4221089"/>
            <a:ext cx="76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676400" y="4365105"/>
            <a:ext cx="746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828799" y="4581129"/>
            <a:ext cx="7316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981200" y="4725145"/>
            <a:ext cx="7163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2133599" y="4869161"/>
            <a:ext cx="701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286000" y="5013177"/>
            <a:ext cx="6858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2411760" y="5229201"/>
            <a:ext cx="673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590800" y="5301209"/>
            <a:ext cx="655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2743199" y="5452120"/>
            <a:ext cx="6401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2895600" y="5604522"/>
            <a:ext cx="6249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047999" y="5756922"/>
            <a:ext cx="6096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ina iniziale 1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48" cy="476672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504056" cy="26776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</a:p>
          <a:p>
            <a:pPr algn="ctr"/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</a:p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  <a:p>
            <a:pPr algn="ctr"/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</a:p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</a:p>
          <a:p>
            <a:pPr algn="ctr"/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endParaRPr lang="it-IT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75656" y="0"/>
            <a:ext cx="76683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Titolo</a:t>
            </a:r>
            <a:r>
              <a:rPr lang="it-IT" b="1" i="1" dirty="0" smtClean="0"/>
              <a:t>:  bilancia – equilibrio – altalena . . . .</a:t>
            </a:r>
            <a:endParaRPr lang="it-IT" b="1" dirty="0" smtClean="0"/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Materiale</a:t>
            </a:r>
            <a:r>
              <a:rPr lang="it-IT" b="1" dirty="0" smtClean="0"/>
              <a:t>: </a:t>
            </a:r>
            <a:r>
              <a:rPr lang="it-IT" b="1" i="1" dirty="0" smtClean="0"/>
              <a:t>un righello, una squadra, due gomme uguali o diverse . . .</a:t>
            </a:r>
            <a:endParaRPr lang="it-IT" b="1" dirty="0" smtClean="0"/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Impianto</a:t>
            </a:r>
            <a:r>
              <a:rPr lang="it-IT" b="1" dirty="0" smtClean="0"/>
              <a:t>: </a:t>
            </a:r>
            <a:r>
              <a:rPr lang="it-IT" b="1" i="1" dirty="0" smtClean="0"/>
              <a:t>su un lato di taglio della squadra si pone il righello di piatto e lo si tiene in orizzontale . . . </a:t>
            </a:r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Esecuzione ( misurazioni-controlli-tempi</a:t>
            </a:r>
            <a:r>
              <a:rPr lang="it-IT" b="1" dirty="0" smtClean="0"/>
              <a:t>) : </a:t>
            </a:r>
            <a:r>
              <a:rPr lang="it-IT" b="1" i="1" dirty="0" smtClean="0"/>
              <a:t>si sceglie il centro del righello, si pongono le due gomme ai lati opposti del righello e a distanze dal centro che mantengano lo stato di equilibrio . . . Si verifica che l’ equilibrio si mantenga e si misurano i pesi delle gomme e le distanze dal centro, ricavando una relazione numerica e  matematica , scrivendone una formula . . .</a:t>
            </a:r>
            <a:endParaRPr lang="it-IT" b="1" dirty="0" smtClean="0"/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Conclusioni</a:t>
            </a:r>
            <a:r>
              <a:rPr lang="it-IT" b="1" dirty="0" smtClean="0"/>
              <a:t>: </a:t>
            </a:r>
            <a:r>
              <a:rPr lang="it-IT" b="1" i="1" dirty="0" smtClean="0"/>
              <a:t>la bilancia sta in equilibrio se . . .</a:t>
            </a:r>
            <a:endParaRPr lang="it-IT" b="1" dirty="0" smtClean="0"/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Rifacimenti per errori parziali o totali</a:t>
            </a:r>
            <a:r>
              <a:rPr lang="it-IT" b="1" dirty="0" smtClean="0"/>
              <a:t>: </a:t>
            </a:r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Tesi dell’ ipotesi </a:t>
            </a:r>
            <a:r>
              <a:rPr lang="it-IT" b="1" dirty="0" smtClean="0"/>
              <a:t>:  </a:t>
            </a:r>
            <a:r>
              <a:rPr lang="it-IT" b="1" i="1" dirty="0" smtClean="0"/>
              <a:t>formula.</a:t>
            </a:r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dirty="0" smtClean="0"/>
          </a:p>
          <a:p>
            <a:endParaRPr lang="it-IT" dirty="0" smtClean="0"/>
          </a:p>
          <a:p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3923928" y="4869160"/>
            <a:ext cx="0" cy="1988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4211960" y="5085184"/>
            <a:ext cx="2376264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4211960" y="5085184"/>
            <a:ext cx="2376264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4211960" y="5157192"/>
            <a:ext cx="0" cy="122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3923928" y="4797152"/>
            <a:ext cx="396044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0" y="0"/>
            <a:ext cx="1475656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Un semplice esperimento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 rot="20271372">
            <a:off x="2843808" y="4797152"/>
            <a:ext cx="5472608" cy="216024"/>
          </a:xfrm>
          <a:prstGeom prst="roundRect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>
            <a:stCxn id="4" idx="0"/>
          </p:cNvCxnSpPr>
          <p:nvPr/>
        </p:nvCxnSpPr>
        <p:spPr>
          <a:xfrm flipV="1">
            <a:off x="5539399" y="4797152"/>
            <a:ext cx="544769" cy="7967"/>
          </a:xfrm>
          <a:prstGeom prst="line">
            <a:avLst/>
          </a:prstGeom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angolo rettangolo 11"/>
          <p:cNvSpPr/>
          <p:nvPr/>
        </p:nvSpPr>
        <p:spPr>
          <a:xfrm rot="9079565">
            <a:off x="7758094" y="3702816"/>
            <a:ext cx="576064" cy="49889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rettangolo 12"/>
          <p:cNvSpPr/>
          <p:nvPr/>
        </p:nvSpPr>
        <p:spPr>
          <a:xfrm rot="20288992">
            <a:off x="3034132" y="5683507"/>
            <a:ext cx="576064" cy="36004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/>
          <p:nvPr/>
        </p:nvCxnSpPr>
        <p:spPr>
          <a:xfrm flipV="1">
            <a:off x="3923928" y="4797152"/>
            <a:ext cx="3960440" cy="2060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tcms.it/img/upload/gomma_da_cancella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262">
            <a:off x="3824925" y="4857143"/>
            <a:ext cx="1008112" cy="782836"/>
          </a:xfrm>
          <a:prstGeom prst="rect">
            <a:avLst/>
          </a:prstGeom>
          <a:noFill/>
        </p:spPr>
      </p:pic>
      <p:pic>
        <p:nvPicPr>
          <p:cNvPr id="44" name="Picture 2" descr="http://itcms.it/img/upload/gomma_da_cancella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262">
            <a:off x="7269309" y="3689022"/>
            <a:ext cx="739370" cy="574148"/>
          </a:xfrm>
          <a:prstGeom prst="rect">
            <a:avLst/>
          </a:prstGeom>
          <a:noFill/>
        </p:spPr>
      </p:pic>
      <p:pic>
        <p:nvPicPr>
          <p:cNvPr id="1028" name="Picture 4" descr="http://fisica.cattolica.info/biblioteca/personaggi/images/archime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1372881" cy="1538883"/>
          </a:xfrm>
          <a:prstGeom prst="rect">
            <a:avLst/>
          </a:prstGeom>
          <a:noFill/>
        </p:spPr>
      </p:pic>
      <p:pic>
        <p:nvPicPr>
          <p:cNvPr id="1030" name="Picture 6" descr="http://www.bo.astro.it/universo/venere/Sole-Pianeti/planets/stoimm/galile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1313723" cy="1477938"/>
          </a:xfrm>
          <a:prstGeom prst="rect">
            <a:avLst/>
          </a:prstGeom>
          <a:noFill/>
        </p:spPr>
      </p:pic>
      <p:pic>
        <p:nvPicPr>
          <p:cNvPr id="1032" name="Picture 8" descr="http://www.looneylaws.it/images/Charachters/Bombonico_bi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99173" y="4437112"/>
            <a:ext cx="1544635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7596336" y="404664"/>
            <a:ext cx="144015" cy="18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 flipH="1">
            <a:off x="5292080" y="476672"/>
            <a:ext cx="144016" cy="1584176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Picture 16" descr="http://www.atleticanovese.it/LOGO/athletisme-1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1774" flipH="1">
            <a:off x="5446724" y="2917833"/>
            <a:ext cx="1357063" cy="1687453"/>
          </a:xfrm>
          <a:prstGeom prst="rect">
            <a:avLst/>
          </a:prstGeom>
          <a:noFill/>
        </p:spPr>
      </p:pic>
      <p:pic>
        <p:nvPicPr>
          <p:cNvPr id="26" name="Picture 16" descr="http://www.atleticanovese.it/LOGO/athletisme-1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3854" flipH="1">
            <a:off x="4301726" y="3107485"/>
            <a:ext cx="1279303" cy="1743516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475656" y="0"/>
            <a:ext cx="72008" cy="1412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51520" y="0"/>
            <a:ext cx="72008" cy="1412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Settembre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516216" y="5013176"/>
            <a:ext cx="72008" cy="184482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3" idx="2"/>
          </p:cNvCxnSpPr>
          <p:nvPr/>
        </p:nvCxnSpPr>
        <p:spPr>
          <a:xfrm>
            <a:off x="287524" y="1412776"/>
            <a:ext cx="6228692" cy="54452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83568" y="1412776"/>
            <a:ext cx="6840760" cy="54452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115616" y="1412776"/>
            <a:ext cx="7596844" cy="54452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547664" y="1412776"/>
            <a:ext cx="7596336" cy="489654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6588224" y="5013176"/>
            <a:ext cx="255577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G  i u g n 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071992" y="4941168"/>
            <a:ext cx="72008" cy="1412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>
            <a:stCxn id="6" idx="2"/>
            <a:endCxn id="7" idx="2"/>
          </p:cNvCxnSpPr>
          <p:nvPr/>
        </p:nvCxnSpPr>
        <p:spPr>
          <a:xfrm flipV="1">
            <a:off x="6552220" y="6353944"/>
            <a:ext cx="2555776" cy="504056"/>
          </a:xfrm>
          <a:prstGeom prst="line">
            <a:avLst/>
          </a:prstGeom>
          <a:ln cmpd="dbl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3" idx="2"/>
            <a:endCxn id="4" idx="2"/>
          </p:cNvCxnSpPr>
          <p:nvPr/>
        </p:nvCxnSpPr>
        <p:spPr>
          <a:xfrm>
            <a:off x="287524" y="1412776"/>
            <a:ext cx="122413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http://www.atleticanovese.it/LOGO/athletisme-1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8331" flipH="1">
            <a:off x="3093409" y="3393294"/>
            <a:ext cx="1184309" cy="1754448"/>
          </a:xfrm>
          <a:prstGeom prst="rect">
            <a:avLst/>
          </a:prstGeom>
          <a:noFill/>
        </p:spPr>
      </p:pic>
      <p:pic>
        <p:nvPicPr>
          <p:cNvPr id="25" name="Picture 22" descr="http://www.anclignano.org/images/1-Cappello_ross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17836" flipV="1">
            <a:off x="3596554" y="3397997"/>
            <a:ext cx="523270" cy="432048"/>
          </a:xfrm>
          <a:prstGeom prst="rect">
            <a:avLst/>
          </a:prstGeom>
          <a:noFill/>
        </p:spPr>
      </p:pic>
      <p:pic>
        <p:nvPicPr>
          <p:cNvPr id="27" name="Picture 20" descr="http://www.kiabi.it/images/cappellino-cubano-cotone-blu-uomo-ep375_1_zc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3460" flipH="1">
            <a:off x="4813425" y="3092532"/>
            <a:ext cx="499354" cy="534295"/>
          </a:xfrm>
          <a:prstGeom prst="rect">
            <a:avLst/>
          </a:prstGeom>
          <a:noFill/>
        </p:spPr>
      </p:pic>
      <p:pic>
        <p:nvPicPr>
          <p:cNvPr id="29" name="Picture 18" descr="http://csimg.pagineprezzi.it/srv/IT/29035366ne342c005602/T/340x340/C/FFFFFF/url/new-era-cappellino-verde-uom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68144" y="2708920"/>
            <a:ext cx="682679" cy="859614"/>
          </a:xfrm>
          <a:prstGeom prst="rect">
            <a:avLst/>
          </a:prstGeom>
          <a:noFill/>
        </p:spPr>
      </p:pic>
      <p:pic>
        <p:nvPicPr>
          <p:cNvPr id="1026" name="Picture 2" descr="http://www.favero.com/immagini-245/sostituzione%20giocator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620688"/>
            <a:ext cx="2190428" cy="1211864"/>
          </a:xfrm>
          <a:prstGeom prst="rect">
            <a:avLst/>
          </a:prstGeom>
          <a:noFill/>
        </p:spPr>
      </p:pic>
      <p:sp>
        <p:nvSpPr>
          <p:cNvPr id="31" name="Rettangolo 30"/>
          <p:cNvSpPr/>
          <p:nvPr/>
        </p:nvSpPr>
        <p:spPr>
          <a:xfrm>
            <a:off x="5364088" y="800708"/>
            <a:ext cx="1296144" cy="110799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02</a:t>
            </a:r>
            <a:endParaRPr lang="it-IT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588224" y="836712"/>
            <a:ext cx="1080120" cy="110799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it-IT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Triangolo isoscele 32"/>
          <p:cNvSpPr/>
          <p:nvPr/>
        </p:nvSpPr>
        <p:spPr>
          <a:xfrm>
            <a:off x="251520" y="2348880"/>
            <a:ext cx="216024" cy="36004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Cuore 33"/>
          <p:cNvSpPr/>
          <p:nvPr/>
        </p:nvSpPr>
        <p:spPr>
          <a:xfrm>
            <a:off x="179512" y="3284984"/>
            <a:ext cx="360040" cy="28803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Sole 34"/>
          <p:cNvSpPr/>
          <p:nvPr/>
        </p:nvSpPr>
        <p:spPr>
          <a:xfrm>
            <a:off x="179512" y="4077072"/>
            <a:ext cx="360040" cy="360040"/>
          </a:xfrm>
          <a:prstGeom prst="sun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ornice 35"/>
          <p:cNvSpPr/>
          <p:nvPr/>
        </p:nvSpPr>
        <p:spPr>
          <a:xfrm>
            <a:off x="179512" y="4869160"/>
            <a:ext cx="360040" cy="360040"/>
          </a:xfrm>
          <a:prstGeom prst="fram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67544" y="2564904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RAGIONARE CON INTELLIGENZA</a:t>
            </a:r>
            <a:endParaRPr lang="it-IT" sz="11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11560" y="3140968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INTERVENIRE CON GENEROSITA’</a:t>
            </a:r>
            <a:endParaRPr lang="it-IT" sz="11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611560" y="3861048"/>
            <a:ext cx="10801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PROVARE SEMPRE </a:t>
            </a:r>
          </a:p>
          <a:p>
            <a:r>
              <a:rPr lang="it-IT" sz="1100" dirty="0" smtClean="0"/>
              <a:t>E CORREGGERE</a:t>
            </a:r>
          </a:p>
          <a:p>
            <a:r>
              <a:rPr lang="it-IT" sz="1100" dirty="0" smtClean="0"/>
              <a:t>GLI ERRORI INEVITABILI</a:t>
            </a:r>
            <a:endParaRPr lang="it-IT" sz="11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683568" y="494116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STUDIARE REGOLARMENTE</a:t>
            </a:r>
            <a:endParaRPr lang="it-IT" sz="11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755576" y="5517232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ASCOLTARE IL PIU’ A LUNGO POSSIBILE</a:t>
            </a:r>
            <a:endParaRPr lang="it-IT" sz="1100" dirty="0"/>
          </a:p>
        </p:txBody>
      </p:sp>
      <p:sp>
        <p:nvSpPr>
          <p:cNvPr id="42" name="Torta 41"/>
          <p:cNvSpPr/>
          <p:nvPr/>
        </p:nvSpPr>
        <p:spPr>
          <a:xfrm>
            <a:off x="179512" y="5661248"/>
            <a:ext cx="360040" cy="432048"/>
          </a:xfrm>
          <a:prstGeom prst="pie">
            <a:avLst/>
          </a:prstGeom>
          <a:solidFill>
            <a:srgbClr val="DEA32E"/>
          </a:solidFill>
          <a:ln>
            <a:solidFill>
              <a:srgbClr val="B40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3059832" y="6165304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TENERE SOTTO CONTROLLO DANNI, VIZI, DISTRAZIONI E PREPOTENZE</a:t>
            </a:r>
            <a:endParaRPr lang="it-IT" sz="1100" dirty="0"/>
          </a:p>
        </p:txBody>
      </p:sp>
      <p:sp>
        <p:nvSpPr>
          <p:cNvPr id="44" name="Nuvola 43"/>
          <p:cNvSpPr/>
          <p:nvPr/>
        </p:nvSpPr>
        <p:spPr>
          <a:xfrm>
            <a:off x="755576" y="6309320"/>
            <a:ext cx="576064" cy="360040"/>
          </a:xfrm>
          <a:prstGeom prst="cloud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1403648" y="6257836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PRENDERE VOTI ALTI</a:t>
            </a:r>
            <a:endParaRPr lang="it-IT" sz="1100" dirty="0"/>
          </a:p>
        </p:txBody>
      </p:sp>
      <p:sp>
        <p:nvSpPr>
          <p:cNvPr id="46" name="Saetta 45">
            <a:hlinkClick r:id="rId7" action="ppaction://hlinksldjump"/>
          </p:cNvPr>
          <p:cNvSpPr/>
          <p:nvPr/>
        </p:nvSpPr>
        <p:spPr>
          <a:xfrm>
            <a:off x="2699792" y="6093296"/>
            <a:ext cx="288032" cy="504056"/>
          </a:xfrm>
          <a:prstGeom prst="lightningBol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 flipH="1">
            <a:off x="3203848" y="4149080"/>
            <a:ext cx="3816424" cy="9361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95536" y="476672"/>
            <a:ext cx="1872208" cy="2088232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2987824" y="260648"/>
            <a:ext cx="1800200" cy="2160240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220072" y="1916832"/>
            <a:ext cx="1872208" cy="2232248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DIS-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          DIS-</a:t>
            </a:r>
            <a:r>
              <a:rPr lang="it-IT" sz="2400" b="1" dirty="0" smtClean="0">
                <a:solidFill>
                  <a:srgbClr val="FF0000"/>
                </a:solidFill>
              </a:rPr>
              <a:t>DIS- 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DIS-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           DIS-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DIS-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DIS-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6732240" y="188640"/>
            <a:ext cx="2160240" cy="2376264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S</a:t>
            </a:r>
            <a:r>
              <a:rPr lang="it-IT" sz="36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C</a:t>
            </a:r>
            <a:r>
              <a:rPr lang="it-IT" sz="36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U</a:t>
            </a:r>
            <a:r>
              <a:rPr lang="it-IT" sz="36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S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A</a:t>
            </a:r>
            <a:endParaRPr lang="it-IT" sz="32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558924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EVITIAMO IN CLASSE QUESTE PAROLE O  ESPRESSIONI</a:t>
            </a:r>
            <a:endParaRPr lang="it-IT" b="1" dirty="0"/>
          </a:p>
        </p:txBody>
      </p:sp>
      <p:pic>
        <p:nvPicPr>
          <p:cNvPr id="7" name="Immagine 6" descr="bo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1093797" cy="1227187"/>
          </a:xfrm>
          <a:prstGeom prst="rect">
            <a:avLst/>
          </a:prstGeom>
        </p:spPr>
      </p:pic>
      <p:pic>
        <p:nvPicPr>
          <p:cNvPr id="8" name="Immagine 7" descr="no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908720"/>
            <a:ext cx="1393156" cy="668944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1619672" y="2636912"/>
            <a:ext cx="2160240" cy="2376264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320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  <a:p>
            <a:endParaRPr lang="it-IT" sz="320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  <a:p>
            <a:endParaRPr lang="it-IT" sz="320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  <a:p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S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PALLUCCE</a:t>
            </a:r>
            <a:endParaRPr lang="it-IT" sz="28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10" name="Immagine 9" descr="fare_spalluc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140968"/>
            <a:ext cx="1828800" cy="1042416"/>
          </a:xfrm>
          <a:prstGeom prst="rect">
            <a:avLst/>
          </a:prstGeom>
        </p:spPr>
      </p:pic>
      <p:sp>
        <p:nvSpPr>
          <p:cNvPr id="11" name="Triangolo isoscele 10"/>
          <p:cNvSpPr/>
          <p:nvPr/>
        </p:nvSpPr>
        <p:spPr>
          <a:xfrm>
            <a:off x="1187624" y="2564904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isoscele 11"/>
          <p:cNvSpPr/>
          <p:nvPr/>
        </p:nvSpPr>
        <p:spPr>
          <a:xfrm>
            <a:off x="6084168" y="4149080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isoscele 12"/>
          <p:cNvSpPr/>
          <p:nvPr/>
        </p:nvSpPr>
        <p:spPr>
          <a:xfrm>
            <a:off x="3779912" y="2420888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/>
          <p:cNvSpPr/>
          <p:nvPr/>
        </p:nvSpPr>
        <p:spPr>
          <a:xfrm>
            <a:off x="2627784" y="5013176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riangolo isoscele 14"/>
          <p:cNvSpPr/>
          <p:nvPr/>
        </p:nvSpPr>
        <p:spPr>
          <a:xfrm>
            <a:off x="7812360" y="2564904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igura a mano libera 15"/>
          <p:cNvSpPr/>
          <p:nvPr/>
        </p:nvSpPr>
        <p:spPr>
          <a:xfrm>
            <a:off x="775855" y="2580372"/>
            <a:ext cx="1070065" cy="3097963"/>
          </a:xfrm>
          <a:custGeom>
            <a:avLst/>
            <a:gdLst>
              <a:gd name="connsiteX0" fmla="*/ 581890 w 1070065"/>
              <a:gd name="connsiteY0" fmla="*/ 10428 h 3097963"/>
              <a:gd name="connsiteX1" fmla="*/ 762000 w 1070065"/>
              <a:gd name="connsiteY1" fmla="*/ 107410 h 3097963"/>
              <a:gd name="connsiteX2" fmla="*/ 803563 w 1070065"/>
              <a:gd name="connsiteY2" fmla="*/ 135119 h 3097963"/>
              <a:gd name="connsiteX3" fmla="*/ 831272 w 1070065"/>
              <a:gd name="connsiteY3" fmla="*/ 301373 h 3097963"/>
              <a:gd name="connsiteX4" fmla="*/ 789709 w 1070065"/>
              <a:gd name="connsiteY4" fmla="*/ 467628 h 3097963"/>
              <a:gd name="connsiteX5" fmla="*/ 637309 w 1070065"/>
              <a:gd name="connsiteY5" fmla="*/ 523046 h 3097963"/>
              <a:gd name="connsiteX6" fmla="*/ 540327 w 1070065"/>
              <a:gd name="connsiteY6" fmla="*/ 550755 h 3097963"/>
              <a:gd name="connsiteX7" fmla="*/ 429490 w 1070065"/>
              <a:gd name="connsiteY7" fmla="*/ 578464 h 3097963"/>
              <a:gd name="connsiteX8" fmla="*/ 401781 w 1070065"/>
              <a:gd name="connsiteY8" fmla="*/ 620028 h 3097963"/>
              <a:gd name="connsiteX9" fmla="*/ 360218 w 1070065"/>
              <a:gd name="connsiteY9" fmla="*/ 647737 h 3097963"/>
              <a:gd name="connsiteX10" fmla="*/ 346363 w 1070065"/>
              <a:gd name="connsiteY10" fmla="*/ 689301 h 3097963"/>
              <a:gd name="connsiteX11" fmla="*/ 360218 w 1070065"/>
              <a:gd name="connsiteY11" fmla="*/ 758573 h 3097963"/>
              <a:gd name="connsiteX12" fmla="*/ 374072 w 1070065"/>
              <a:gd name="connsiteY12" fmla="*/ 800137 h 3097963"/>
              <a:gd name="connsiteX13" fmla="*/ 429490 w 1070065"/>
              <a:gd name="connsiteY13" fmla="*/ 827846 h 3097963"/>
              <a:gd name="connsiteX14" fmla="*/ 457200 w 1070065"/>
              <a:gd name="connsiteY14" fmla="*/ 800137 h 3097963"/>
              <a:gd name="connsiteX15" fmla="*/ 401781 w 1070065"/>
              <a:gd name="connsiteY15" fmla="*/ 717010 h 3097963"/>
              <a:gd name="connsiteX16" fmla="*/ 332509 w 1070065"/>
              <a:gd name="connsiteY16" fmla="*/ 813992 h 3097963"/>
              <a:gd name="connsiteX17" fmla="*/ 318654 w 1070065"/>
              <a:gd name="connsiteY17" fmla="*/ 855555 h 3097963"/>
              <a:gd name="connsiteX18" fmla="*/ 346363 w 1070065"/>
              <a:gd name="connsiteY18" fmla="*/ 980246 h 3097963"/>
              <a:gd name="connsiteX19" fmla="*/ 401781 w 1070065"/>
              <a:gd name="connsiteY19" fmla="*/ 1077228 h 3097963"/>
              <a:gd name="connsiteX20" fmla="*/ 415636 w 1070065"/>
              <a:gd name="connsiteY20" fmla="*/ 1118792 h 3097963"/>
              <a:gd name="connsiteX21" fmla="*/ 401781 w 1070065"/>
              <a:gd name="connsiteY21" fmla="*/ 1201919 h 3097963"/>
              <a:gd name="connsiteX22" fmla="*/ 360218 w 1070065"/>
              <a:gd name="connsiteY22" fmla="*/ 1243483 h 3097963"/>
              <a:gd name="connsiteX23" fmla="*/ 263236 w 1070065"/>
              <a:gd name="connsiteY23" fmla="*/ 1298901 h 3097963"/>
              <a:gd name="connsiteX24" fmla="*/ 207818 w 1070065"/>
              <a:gd name="connsiteY24" fmla="*/ 1326610 h 3097963"/>
              <a:gd name="connsiteX25" fmla="*/ 124690 w 1070065"/>
              <a:gd name="connsiteY25" fmla="*/ 1340464 h 3097963"/>
              <a:gd name="connsiteX26" fmla="*/ 55418 w 1070065"/>
              <a:gd name="connsiteY26" fmla="*/ 1326610 h 3097963"/>
              <a:gd name="connsiteX27" fmla="*/ 13854 w 1070065"/>
              <a:gd name="connsiteY27" fmla="*/ 1312755 h 3097963"/>
              <a:gd name="connsiteX28" fmla="*/ 0 w 1070065"/>
              <a:gd name="connsiteY28" fmla="*/ 1271192 h 3097963"/>
              <a:gd name="connsiteX29" fmla="*/ 193963 w 1070065"/>
              <a:gd name="connsiteY29" fmla="*/ 1271192 h 3097963"/>
              <a:gd name="connsiteX30" fmla="*/ 235527 w 1070065"/>
              <a:gd name="connsiteY30" fmla="*/ 1298901 h 3097963"/>
              <a:gd name="connsiteX31" fmla="*/ 249381 w 1070065"/>
              <a:gd name="connsiteY31" fmla="*/ 1340464 h 3097963"/>
              <a:gd name="connsiteX32" fmla="*/ 207818 w 1070065"/>
              <a:gd name="connsiteY32" fmla="*/ 1479010 h 3097963"/>
              <a:gd name="connsiteX33" fmla="*/ 152400 w 1070065"/>
              <a:gd name="connsiteY33" fmla="*/ 1534428 h 3097963"/>
              <a:gd name="connsiteX34" fmla="*/ 83127 w 1070065"/>
              <a:gd name="connsiteY34" fmla="*/ 1617555 h 3097963"/>
              <a:gd name="connsiteX35" fmla="*/ 13854 w 1070065"/>
              <a:gd name="connsiteY35" fmla="*/ 1742246 h 3097963"/>
              <a:gd name="connsiteX36" fmla="*/ 55418 w 1070065"/>
              <a:gd name="connsiteY36" fmla="*/ 1839228 h 3097963"/>
              <a:gd name="connsiteX37" fmla="*/ 83127 w 1070065"/>
              <a:gd name="connsiteY37" fmla="*/ 1880792 h 3097963"/>
              <a:gd name="connsiteX38" fmla="*/ 221672 w 1070065"/>
              <a:gd name="connsiteY38" fmla="*/ 1963919 h 3097963"/>
              <a:gd name="connsiteX39" fmla="*/ 263236 w 1070065"/>
              <a:gd name="connsiteY39" fmla="*/ 1991628 h 3097963"/>
              <a:gd name="connsiteX40" fmla="*/ 429490 w 1070065"/>
              <a:gd name="connsiteY40" fmla="*/ 1977773 h 3097963"/>
              <a:gd name="connsiteX41" fmla="*/ 401781 w 1070065"/>
              <a:gd name="connsiteY41" fmla="*/ 1936210 h 3097963"/>
              <a:gd name="connsiteX42" fmla="*/ 360218 w 1070065"/>
              <a:gd name="connsiteY42" fmla="*/ 1908501 h 3097963"/>
              <a:gd name="connsiteX43" fmla="*/ 346363 w 1070065"/>
              <a:gd name="connsiteY43" fmla="*/ 1950064 h 3097963"/>
              <a:gd name="connsiteX44" fmla="*/ 360218 w 1070065"/>
              <a:gd name="connsiteY44" fmla="*/ 2088610 h 3097963"/>
              <a:gd name="connsiteX45" fmla="*/ 457200 w 1070065"/>
              <a:gd name="connsiteY45" fmla="*/ 2213301 h 3097963"/>
              <a:gd name="connsiteX46" fmla="*/ 498763 w 1070065"/>
              <a:gd name="connsiteY46" fmla="*/ 2241010 h 3097963"/>
              <a:gd name="connsiteX47" fmla="*/ 540327 w 1070065"/>
              <a:gd name="connsiteY47" fmla="*/ 2254864 h 3097963"/>
              <a:gd name="connsiteX48" fmla="*/ 581890 w 1070065"/>
              <a:gd name="connsiteY48" fmla="*/ 2282573 h 3097963"/>
              <a:gd name="connsiteX49" fmla="*/ 623454 w 1070065"/>
              <a:gd name="connsiteY49" fmla="*/ 2296428 h 3097963"/>
              <a:gd name="connsiteX50" fmla="*/ 678872 w 1070065"/>
              <a:gd name="connsiteY50" fmla="*/ 2324137 h 3097963"/>
              <a:gd name="connsiteX51" fmla="*/ 734290 w 1070065"/>
              <a:gd name="connsiteY51" fmla="*/ 2434973 h 3097963"/>
              <a:gd name="connsiteX52" fmla="*/ 789709 w 1070065"/>
              <a:gd name="connsiteY52" fmla="*/ 2518101 h 3097963"/>
              <a:gd name="connsiteX53" fmla="*/ 803563 w 1070065"/>
              <a:gd name="connsiteY53" fmla="*/ 2601228 h 3097963"/>
              <a:gd name="connsiteX54" fmla="*/ 817418 w 1070065"/>
              <a:gd name="connsiteY54" fmla="*/ 2712064 h 3097963"/>
              <a:gd name="connsiteX55" fmla="*/ 845127 w 1070065"/>
              <a:gd name="connsiteY55" fmla="*/ 2809046 h 3097963"/>
              <a:gd name="connsiteX56" fmla="*/ 886690 w 1070065"/>
              <a:gd name="connsiteY56" fmla="*/ 2822901 h 3097963"/>
              <a:gd name="connsiteX57" fmla="*/ 942109 w 1070065"/>
              <a:gd name="connsiteY57" fmla="*/ 2892173 h 3097963"/>
              <a:gd name="connsiteX58" fmla="*/ 955963 w 1070065"/>
              <a:gd name="connsiteY58" fmla="*/ 2947592 h 3097963"/>
              <a:gd name="connsiteX59" fmla="*/ 1011381 w 1070065"/>
              <a:gd name="connsiteY59" fmla="*/ 2989155 h 3097963"/>
              <a:gd name="connsiteX60" fmla="*/ 1025236 w 1070065"/>
              <a:gd name="connsiteY60" fmla="*/ 3030719 h 3097963"/>
              <a:gd name="connsiteX61" fmla="*/ 1066800 w 1070065"/>
              <a:gd name="connsiteY61" fmla="*/ 3086137 h 30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70065" h="3097963">
                <a:moveTo>
                  <a:pt x="581890" y="10428"/>
                </a:moveTo>
                <a:cubicBezTo>
                  <a:pt x="681262" y="76675"/>
                  <a:pt x="562524" y="0"/>
                  <a:pt x="762000" y="107410"/>
                </a:cubicBezTo>
                <a:cubicBezTo>
                  <a:pt x="776661" y="115304"/>
                  <a:pt x="789709" y="125883"/>
                  <a:pt x="803563" y="135119"/>
                </a:cubicBezTo>
                <a:cubicBezTo>
                  <a:pt x="825241" y="200152"/>
                  <a:pt x="831272" y="208567"/>
                  <a:pt x="831272" y="301373"/>
                </a:cubicBezTo>
                <a:cubicBezTo>
                  <a:pt x="831272" y="362993"/>
                  <a:pt x="834367" y="422970"/>
                  <a:pt x="789709" y="467628"/>
                </a:cubicBezTo>
                <a:cubicBezTo>
                  <a:pt x="746144" y="511193"/>
                  <a:pt x="696407" y="503346"/>
                  <a:pt x="637309" y="523046"/>
                </a:cubicBezTo>
                <a:cubicBezTo>
                  <a:pt x="537652" y="556266"/>
                  <a:pt x="662103" y="515962"/>
                  <a:pt x="540327" y="550755"/>
                </a:cubicBezTo>
                <a:cubicBezTo>
                  <a:pt x="440917" y="579158"/>
                  <a:pt x="570335" y="550296"/>
                  <a:pt x="429490" y="578464"/>
                </a:cubicBezTo>
                <a:cubicBezTo>
                  <a:pt x="420254" y="592319"/>
                  <a:pt x="413555" y="608254"/>
                  <a:pt x="401781" y="620028"/>
                </a:cubicBezTo>
                <a:cubicBezTo>
                  <a:pt x="390007" y="631802"/>
                  <a:pt x="370620" y="634735"/>
                  <a:pt x="360218" y="647737"/>
                </a:cubicBezTo>
                <a:cubicBezTo>
                  <a:pt x="351095" y="659141"/>
                  <a:pt x="350981" y="675446"/>
                  <a:pt x="346363" y="689301"/>
                </a:cubicBezTo>
                <a:cubicBezTo>
                  <a:pt x="350981" y="712392"/>
                  <a:pt x="354507" y="735728"/>
                  <a:pt x="360218" y="758573"/>
                </a:cubicBezTo>
                <a:cubicBezTo>
                  <a:pt x="363760" y="772741"/>
                  <a:pt x="363745" y="789810"/>
                  <a:pt x="374072" y="800137"/>
                </a:cubicBezTo>
                <a:cubicBezTo>
                  <a:pt x="388676" y="814741"/>
                  <a:pt x="411017" y="818610"/>
                  <a:pt x="429490" y="827846"/>
                </a:cubicBezTo>
                <a:cubicBezTo>
                  <a:pt x="438727" y="818610"/>
                  <a:pt x="455052" y="813022"/>
                  <a:pt x="457200" y="800137"/>
                </a:cubicBezTo>
                <a:cubicBezTo>
                  <a:pt x="466147" y="746458"/>
                  <a:pt x="435717" y="739634"/>
                  <a:pt x="401781" y="717010"/>
                </a:cubicBezTo>
                <a:cubicBezTo>
                  <a:pt x="332508" y="740100"/>
                  <a:pt x="364837" y="717009"/>
                  <a:pt x="332509" y="813992"/>
                </a:cubicBezTo>
                <a:lnTo>
                  <a:pt x="318654" y="855555"/>
                </a:lnTo>
                <a:cubicBezTo>
                  <a:pt x="322415" y="874358"/>
                  <a:pt x="337980" y="957890"/>
                  <a:pt x="346363" y="980246"/>
                </a:cubicBezTo>
                <a:cubicBezTo>
                  <a:pt x="382793" y="1077395"/>
                  <a:pt x="361588" y="996842"/>
                  <a:pt x="401781" y="1077228"/>
                </a:cubicBezTo>
                <a:cubicBezTo>
                  <a:pt x="408312" y="1090290"/>
                  <a:pt x="411018" y="1104937"/>
                  <a:pt x="415636" y="1118792"/>
                </a:cubicBezTo>
                <a:cubicBezTo>
                  <a:pt x="411018" y="1146501"/>
                  <a:pt x="413190" y="1176249"/>
                  <a:pt x="401781" y="1201919"/>
                </a:cubicBezTo>
                <a:cubicBezTo>
                  <a:pt x="393823" y="1219824"/>
                  <a:pt x="375094" y="1230732"/>
                  <a:pt x="360218" y="1243483"/>
                </a:cubicBezTo>
                <a:cubicBezTo>
                  <a:pt x="287595" y="1305732"/>
                  <a:pt x="330198" y="1270203"/>
                  <a:pt x="263236" y="1298901"/>
                </a:cubicBezTo>
                <a:cubicBezTo>
                  <a:pt x="244253" y="1307037"/>
                  <a:pt x="227600" y="1320675"/>
                  <a:pt x="207818" y="1326610"/>
                </a:cubicBezTo>
                <a:cubicBezTo>
                  <a:pt x="180911" y="1334682"/>
                  <a:pt x="152399" y="1335846"/>
                  <a:pt x="124690" y="1340464"/>
                </a:cubicBezTo>
                <a:cubicBezTo>
                  <a:pt x="101599" y="1335846"/>
                  <a:pt x="78263" y="1332321"/>
                  <a:pt x="55418" y="1326610"/>
                </a:cubicBezTo>
                <a:cubicBezTo>
                  <a:pt x="41250" y="1323068"/>
                  <a:pt x="24181" y="1323082"/>
                  <a:pt x="13854" y="1312755"/>
                </a:cubicBezTo>
                <a:cubicBezTo>
                  <a:pt x="3528" y="1302429"/>
                  <a:pt x="4618" y="1285046"/>
                  <a:pt x="0" y="1271192"/>
                </a:cubicBezTo>
                <a:cubicBezTo>
                  <a:pt x="79187" y="1244795"/>
                  <a:pt x="64629" y="1243477"/>
                  <a:pt x="193963" y="1271192"/>
                </a:cubicBezTo>
                <a:cubicBezTo>
                  <a:pt x="210245" y="1274681"/>
                  <a:pt x="221672" y="1289665"/>
                  <a:pt x="235527" y="1298901"/>
                </a:cubicBezTo>
                <a:cubicBezTo>
                  <a:pt x="240145" y="1312755"/>
                  <a:pt x="249381" y="1325860"/>
                  <a:pt x="249381" y="1340464"/>
                </a:cubicBezTo>
                <a:cubicBezTo>
                  <a:pt x="249381" y="1405063"/>
                  <a:pt x="245376" y="1435192"/>
                  <a:pt x="207818" y="1479010"/>
                </a:cubicBezTo>
                <a:cubicBezTo>
                  <a:pt x="190817" y="1498845"/>
                  <a:pt x="168075" y="1513529"/>
                  <a:pt x="152400" y="1534428"/>
                </a:cubicBezTo>
                <a:cubicBezTo>
                  <a:pt x="82088" y="1628176"/>
                  <a:pt x="170217" y="1559494"/>
                  <a:pt x="83127" y="1617555"/>
                </a:cubicBezTo>
                <a:cubicBezTo>
                  <a:pt x="19608" y="1712834"/>
                  <a:pt x="38241" y="1669090"/>
                  <a:pt x="13854" y="1742246"/>
                </a:cubicBezTo>
                <a:cubicBezTo>
                  <a:pt x="29398" y="1788876"/>
                  <a:pt x="28026" y="1791292"/>
                  <a:pt x="55418" y="1839228"/>
                </a:cubicBezTo>
                <a:cubicBezTo>
                  <a:pt x="63679" y="1853685"/>
                  <a:pt x="70596" y="1869827"/>
                  <a:pt x="83127" y="1880792"/>
                </a:cubicBezTo>
                <a:cubicBezTo>
                  <a:pt x="146922" y="1936613"/>
                  <a:pt x="159114" y="1928172"/>
                  <a:pt x="221672" y="1963919"/>
                </a:cubicBezTo>
                <a:cubicBezTo>
                  <a:pt x="236129" y="1972180"/>
                  <a:pt x="249381" y="1982392"/>
                  <a:pt x="263236" y="1991628"/>
                </a:cubicBezTo>
                <a:cubicBezTo>
                  <a:pt x="318654" y="1987010"/>
                  <a:pt x="377857" y="1998426"/>
                  <a:pt x="429490" y="1977773"/>
                </a:cubicBezTo>
                <a:cubicBezTo>
                  <a:pt x="444950" y="1971589"/>
                  <a:pt x="413555" y="1947984"/>
                  <a:pt x="401781" y="1936210"/>
                </a:cubicBezTo>
                <a:cubicBezTo>
                  <a:pt x="390007" y="1924436"/>
                  <a:pt x="374072" y="1917737"/>
                  <a:pt x="360218" y="1908501"/>
                </a:cubicBezTo>
                <a:cubicBezTo>
                  <a:pt x="355600" y="1922355"/>
                  <a:pt x="346363" y="1935460"/>
                  <a:pt x="346363" y="1950064"/>
                </a:cubicBezTo>
                <a:cubicBezTo>
                  <a:pt x="346363" y="1996476"/>
                  <a:pt x="346374" y="2044310"/>
                  <a:pt x="360218" y="2088610"/>
                </a:cubicBezTo>
                <a:cubicBezTo>
                  <a:pt x="371097" y="2123422"/>
                  <a:pt x="424687" y="2186207"/>
                  <a:pt x="457200" y="2213301"/>
                </a:cubicBezTo>
                <a:cubicBezTo>
                  <a:pt x="469992" y="2223961"/>
                  <a:pt x="483870" y="2233564"/>
                  <a:pt x="498763" y="2241010"/>
                </a:cubicBezTo>
                <a:cubicBezTo>
                  <a:pt x="511825" y="2247541"/>
                  <a:pt x="526472" y="2250246"/>
                  <a:pt x="540327" y="2254864"/>
                </a:cubicBezTo>
                <a:cubicBezTo>
                  <a:pt x="554181" y="2264100"/>
                  <a:pt x="566997" y="2275126"/>
                  <a:pt x="581890" y="2282573"/>
                </a:cubicBezTo>
                <a:cubicBezTo>
                  <a:pt x="594952" y="2289104"/>
                  <a:pt x="610031" y="2290675"/>
                  <a:pt x="623454" y="2296428"/>
                </a:cubicBezTo>
                <a:cubicBezTo>
                  <a:pt x="642437" y="2304564"/>
                  <a:pt x="660399" y="2314901"/>
                  <a:pt x="678872" y="2324137"/>
                </a:cubicBezTo>
                <a:cubicBezTo>
                  <a:pt x="710115" y="2417864"/>
                  <a:pt x="668854" y="2304100"/>
                  <a:pt x="734290" y="2434973"/>
                </a:cubicBezTo>
                <a:cubicBezTo>
                  <a:pt x="774391" y="2515175"/>
                  <a:pt x="710919" y="2439311"/>
                  <a:pt x="789709" y="2518101"/>
                </a:cubicBezTo>
                <a:cubicBezTo>
                  <a:pt x="794327" y="2545810"/>
                  <a:pt x="799590" y="2573419"/>
                  <a:pt x="803563" y="2601228"/>
                </a:cubicBezTo>
                <a:cubicBezTo>
                  <a:pt x="808829" y="2638087"/>
                  <a:pt x="811297" y="2675338"/>
                  <a:pt x="817418" y="2712064"/>
                </a:cubicBezTo>
                <a:cubicBezTo>
                  <a:pt x="817490" y="2712498"/>
                  <a:pt x="838536" y="2802455"/>
                  <a:pt x="845127" y="2809046"/>
                </a:cubicBezTo>
                <a:cubicBezTo>
                  <a:pt x="855453" y="2819372"/>
                  <a:pt x="872836" y="2818283"/>
                  <a:pt x="886690" y="2822901"/>
                </a:cubicBezTo>
                <a:cubicBezTo>
                  <a:pt x="909036" y="2845246"/>
                  <a:pt x="929001" y="2861588"/>
                  <a:pt x="942109" y="2892173"/>
                </a:cubicBezTo>
                <a:cubicBezTo>
                  <a:pt x="949610" y="2909675"/>
                  <a:pt x="944895" y="2932097"/>
                  <a:pt x="955963" y="2947592"/>
                </a:cubicBezTo>
                <a:cubicBezTo>
                  <a:pt x="969384" y="2966382"/>
                  <a:pt x="992908" y="2975301"/>
                  <a:pt x="1011381" y="2989155"/>
                </a:cubicBezTo>
                <a:cubicBezTo>
                  <a:pt x="1015999" y="3003010"/>
                  <a:pt x="1017135" y="3018568"/>
                  <a:pt x="1025236" y="3030719"/>
                </a:cubicBezTo>
                <a:cubicBezTo>
                  <a:pt x="1070065" y="3097963"/>
                  <a:pt x="1066800" y="3047407"/>
                  <a:pt x="1066800" y="30861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igura a mano libera 16"/>
          <p:cNvSpPr/>
          <p:nvPr/>
        </p:nvSpPr>
        <p:spPr>
          <a:xfrm>
            <a:off x="2050473" y="4990182"/>
            <a:ext cx="1333469" cy="1036545"/>
          </a:xfrm>
          <a:custGeom>
            <a:avLst/>
            <a:gdLst>
              <a:gd name="connsiteX0" fmla="*/ 665018 w 1333469"/>
              <a:gd name="connsiteY0" fmla="*/ 52873 h 1036545"/>
              <a:gd name="connsiteX1" fmla="*/ 997527 w 1333469"/>
              <a:gd name="connsiteY1" fmla="*/ 80582 h 1036545"/>
              <a:gd name="connsiteX2" fmla="*/ 1052945 w 1333469"/>
              <a:gd name="connsiteY2" fmla="*/ 122145 h 1036545"/>
              <a:gd name="connsiteX3" fmla="*/ 1108363 w 1333469"/>
              <a:gd name="connsiteY3" fmla="*/ 136000 h 1036545"/>
              <a:gd name="connsiteX4" fmla="*/ 1149927 w 1333469"/>
              <a:gd name="connsiteY4" fmla="*/ 163709 h 1036545"/>
              <a:gd name="connsiteX5" fmla="*/ 1246909 w 1333469"/>
              <a:gd name="connsiteY5" fmla="*/ 260691 h 1036545"/>
              <a:gd name="connsiteX6" fmla="*/ 1260763 w 1333469"/>
              <a:gd name="connsiteY6" fmla="*/ 316109 h 1036545"/>
              <a:gd name="connsiteX7" fmla="*/ 1302327 w 1333469"/>
              <a:gd name="connsiteY7" fmla="*/ 426945 h 1036545"/>
              <a:gd name="connsiteX8" fmla="*/ 1246909 w 1333469"/>
              <a:gd name="connsiteY8" fmla="*/ 620909 h 1036545"/>
              <a:gd name="connsiteX9" fmla="*/ 1205345 w 1333469"/>
              <a:gd name="connsiteY9" fmla="*/ 634763 h 1036545"/>
              <a:gd name="connsiteX10" fmla="*/ 1025236 w 1333469"/>
              <a:gd name="connsiteY10" fmla="*/ 620909 h 1036545"/>
              <a:gd name="connsiteX11" fmla="*/ 955963 w 1333469"/>
              <a:gd name="connsiteY11" fmla="*/ 607054 h 1036545"/>
              <a:gd name="connsiteX12" fmla="*/ 623454 w 1333469"/>
              <a:gd name="connsiteY12" fmla="*/ 593200 h 1036545"/>
              <a:gd name="connsiteX13" fmla="*/ 83127 w 1333469"/>
              <a:gd name="connsiteY13" fmla="*/ 607054 h 1036545"/>
              <a:gd name="connsiteX14" fmla="*/ 0 w 1333469"/>
              <a:gd name="connsiteY14" fmla="*/ 634763 h 1036545"/>
              <a:gd name="connsiteX15" fmla="*/ 41563 w 1333469"/>
              <a:gd name="connsiteY15" fmla="*/ 648618 h 1036545"/>
              <a:gd name="connsiteX16" fmla="*/ 138545 w 1333469"/>
              <a:gd name="connsiteY16" fmla="*/ 593200 h 1036545"/>
              <a:gd name="connsiteX17" fmla="*/ 221672 w 1333469"/>
              <a:gd name="connsiteY17" fmla="*/ 565491 h 1036545"/>
              <a:gd name="connsiteX18" fmla="*/ 346363 w 1333469"/>
              <a:gd name="connsiteY18" fmla="*/ 468509 h 1036545"/>
              <a:gd name="connsiteX19" fmla="*/ 429491 w 1333469"/>
              <a:gd name="connsiteY19" fmla="*/ 426945 h 1036545"/>
              <a:gd name="connsiteX20" fmla="*/ 540327 w 1333469"/>
              <a:gd name="connsiteY20" fmla="*/ 454654 h 1036545"/>
              <a:gd name="connsiteX21" fmla="*/ 678872 w 1333469"/>
              <a:gd name="connsiteY21" fmla="*/ 510073 h 1036545"/>
              <a:gd name="connsiteX22" fmla="*/ 720436 w 1333469"/>
              <a:gd name="connsiteY22" fmla="*/ 523927 h 1036545"/>
              <a:gd name="connsiteX23" fmla="*/ 762000 w 1333469"/>
              <a:gd name="connsiteY23" fmla="*/ 537782 h 1036545"/>
              <a:gd name="connsiteX24" fmla="*/ 817418 w 1333469"/>
              <a:gd name="connsiteY24" fmla="*/ 620909 h 1036545"/>
              <a:gd name="connsiteX25" fmla="*/ 803563 w 1333469"/>
              <a:gd name="connsiteY25" fmla="*/ 662473 h 1036545"/>
              <a:gd name="connsiteX26" fmla="*/ 831272 w 1333469"/>
              <a:gd name="connsiteY26" fmla="*/ 884145 h 1036545"/>
              <a:gd name="connsiteX27" fmla="*/ 845127 w 1333469"/>
              <a:gd name="connsiteY27" fmla="*/ 925709 h 1036545"/>
              <a:gd name="connsiteX28" fmla="*/ 928254 w 1333469"/>
              <a:gd name="connsiteY28" fmla="*/ 981127 h 1036545"/>
              <a:gd name="connsiteX29" fmla="*/ 969818 w 1333469"/>
              <a:gd name="connsiteY29" fmla="*/ 1008836 h 1036545"/>
              <a:gd name="connsiteX30" fmla="*/ 1066800 w 1333469"/>
              <a:gd name="connsiteY30" fmla="*/ 1036545 h 1036545"/>
              <a:gd name="connsiteX31" fmla="*/ 1163782 w 1333469"/>
              <a:gd name="connsiteY31" fmla="*/ 1022691 h 1036545"/>
              <a:gd name="connsiteX32" fmla="*/ 1205345 w 1333469"/>
              <a:gd name="connsiteY32" fmla="*/ 981127 h 1036545"/>
              <a:gd name="connsiteX33" fmla="*/ 1260763 w 1333469"/>
              <a:gd name="connsiteY33" fmla="*/ 884145 h 103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33469" h="1036545">
                <a:moveTo>
                  <a:pt x="665018" y="52873"/>
                </a:moveTo>
                <a:cubicBezTo>
                  <a:pt x="828490" y="107361"/>
                  <a:pt x="493887" y="0"/>
                  <a:pt x="997527" y="80582"/>
                </a:cubicBezTo>
                <a:cubicBezTo>
                  <a:pt x="1020328" y="84230"/>
                  <a:pt x="1032292" y="111819"/>
                  <a:pt x="1052945" y="122145"/>
                </a:cubicBezTo>
                <a:cubicBezTo>
                  <a:pt x="1069976" y="130660"/>
                  <a:pt x="1089890" y="131382"/>
                  <a:pt x="1108363" y="136000"/>
                </a:cubicBezTo>
                <a:cubicBezTo>
                  <a:pt x="1122218" y="145236"/>
                  <a:pt x="1137550" y="152570"/>
                  <a:pt x="1149927" y="163709"/>
                </a:cubicBezTo>
                <a:cubicBezTo>
                  <a:pt x="1183909" y="194293"/>
                  <a:pt x="1246909" y="260691"/>
                  <a:pt x="1246909" y="260691"/>
                </a:cubicBezTo>
                <a:cubicBezTo>
                  <a:pt x="1251527" y="279164"/>
                  <a:pt x="1255532" y="297800"/>
                  <a:pt x="1260763" y="316109"/>
                </a:cubicBezTo>
                <a:cubicBezTo>
                  <a:pt x="1271621" y="354113"/>
                  <a:pt x="1287690" y="390353"/>
                  <a:pt x="1302327" y="426945"/>
                </a:cubicBezTo>
                <a:cubicBezTo>
                  <a:pt x="1291341" y="558772"/>
                  <a:pt x="1333469" y="577629"/>
                  <a:pt x="1246909" y="620909"/>
                </a:cubicBezTo>
                <a:cubicBezTo>
                  <a:pt x="1233847" y="627440"/>
                  <a:pt x="1219200" y="630145"/>
                  <a:pt x="1205345" y="634763"/>
                </a:cubicBezTo>
                <a:cubicBezTo>
                  <a:pt x="1145309" y="630145"/>
                  <a:pt x="1085081" y="627558"/>
                  <a:pt x="1025236" y="620909"/>
                </a:cubicBezTo>
                <a:cubicBezTo>
                  <a:pt x="1001832" y="618309"/>
                  <a:pt x="979456" y="608674"/>
                  <a:pt x="955963" y="607054"/>
                </a:cubicBezTo>
                <a:cubicBezTo>
                  <a:pt x="845293" y="599422"/>
                  <a:pt x="734290" y="597818"/>
                  <a:pt x="623454" y="593200"/>
                </a:cubicBezTo>
                <a:cubicBezTo>
                  <a:pt x="443345" y="597818"/>
                  <a:pt x="262896" y="595070"/>
                  <a:pt x="83127" y="607054"/>
                </a:cubicBezTo>
                <a:cubicBezTo>
                  <a:pt x="53984" y="608997"/>
                  <a:pt x="0" y="634763"/>
                  <a:pt x="0" y="634763"/>
                </a:cubicBezTo>
                <a:cubicBezTo>
                  <a:pt x="13854" y="639381"/>
                  <a:pt x="27106" y="650683"/>
                  <a:pt x="41563" y="648618"/>
                </a:cubicBezTo>
                <a:cubicBezTo>
                  <a:pt x="82307" y="642798"/>
                  <a:pt x="103636" y="608715"/>
                  <a:pt x="138545" y="593200"/>
                </a:cubicBezTo>
                <a:cubicBezTo>
                  <a:pt x="165235" y="581338"/>
                  <a:pt x="221672" y="565491"/>
                  <a:pt x="221672" y="565491"/>
                </a:cubicBezTo>
                <a:cubicBezTo>
                  <a:pt x="286784" y="500379"/>
                  <a:pt x="246934" y="534795"/>
                  <a:pt x="346363" y="468509"/>
                </a:cubicBezTo>
                <a:cubicBezTo>
                  <a:pt x="400078" y="432699"/>
                  <a:pt x="372131" y="446065"/>
                  <a:pt x="429491" y="426945"/>
                </a:cubicBezTo>
                <a:cubicBezTo>
                  <a:pt x="470143" y="435076"/>
                  <a:pt x="503054" y="438680"/>
                  <a:pt x="540327" y="454654"/>
                </a:cubicBezTo>
                <a:cubicBezTo>
                  <a:pt x="683032" y="515812"/>
                  <a:pt x="489655" y="447000"/>
                  <a:pt x="678872" y="510073"/>
                </a:cubicBezTo>
                <a:lnTo>
                  <a:pt x="720436" y="523927"/>
                </a:lnTo>
                <a:lnTo>
                  <a:pt x="762000" y="537782"/>
                </a:lnTo>
                <a:cubicBezTo>
                  <a:pt x="786989" y="562771"/>
                  <a:pt x="817418" y="580808"/>
                  <a:pt x="817418" y="620909"/>
                </a:cubicBezTo>
                <a:cubicBezTo>
                  <a:pt x="817418" y="635513"/>
                  <a:pt x="808181" y="648618"/>
                  <a:pt x="803563" y="662473"/>
                </a:cubicBezTo>
                <a:cubicBezTo>
                  <a:pt x="814301" y="791323"/>
                  <a:pt x="805540" y="794082"/>
                  <a:pt x="831272" y="884145"/>
                </a:cubicBezTo>
                <a:cubicBezTo>
                  <a:pt x="835284" y="898187"/>
                  <a:pt x="834800" y="915382"/>
                  <a:pt x="845127" y="925709"/>
                </a:cubicBezTo>
                <a:cubicBezTo>
                  <a:pt x="868675" y="949257"/>
                  <a:pt x="900545" y="962654"/>
                  <a:pt x="928254" y="981127"/>
                </a:cubicBezTo>
                <a:cubicBezTo>
                  <a:pt x="942109" y="990363"/>
                  <a:pt x="953664" y="1004797"/>
                  <a:pt x="969818" y="1008836"/>
                </a:cubicBezTo>
                <a:cubicBezTo>
                  <a:pt x="1039404" y="1026233"/>
                  <a:pt x="1007172" y="1016670"/>
                  <a:pt x="1066800" y="1036545"/>
                </a:cubicBezTo>
                <a:cubicBezTo>
                  <a:pt x="1099127" y="1031927"/>
                  <a:pt x="1133462" y="1034819"/>
                  <a:pt x="1163782" y="1022691"/>
                </a:cubicBezTo>
                <a:cubicBezTo>
                  <a:pt x="1181974" y="1015414"/>
                  <a:pt x="1193316" y="996593"/>
                  <a:pt x="1205345" y="981127"/>
                </a:cubicBezTo>
                <a:cubicBezTo>
                  <a:pt x="1263325" y="906581"/>
                  <a:pt x="1260763" y="929579"/>
                  <a:pt x="1260763" y="88414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 17"/>
          <p:cNvSpPr/>
          <p:nvPr/>
        </p:nvSpPr>
        <p:spPr>
          <a:xfrm>
            <a:off x="3920836" y="2466109"/>
            <a:ext cx="992381" cy="3200400"/>
          </a:xfrm>
          <a:custGeom>
            <a:avLst/>
            <a:gdLst>
              <a:gd name="connsiteX0" fmla="*/ 0 w 992381"/>
              <a:gd name="connsiteY0" fmla="*/ 0 h 3200400"/>
              <a:gd name="connsiteX1" fmla="*/ 387928 w 992381"/>
              <a:gd name="connsiteY1" fmla="*/ 138546 h 3200400"/>
              <a:gd name="connsiteX2" fmla="*/ 457200 w 992381"/>
              <a:gd name="connsiteY2" fmla="*/ 152400 h 3200400"/>
              <a:gd name="connsiteX3" fmla="*/ 540328 w 992381"/>
              <a:gd name="connsiteY3" fmla="*/ 166255 h 3200400"/>
              <a:gd name="connsiteX4" fmla="*/ 623455 w 992381"/>
              <a:gd name="connsiteY4" fmla="*/ 193964 h 3200400"/>
              <a:gd name="connsiteX5" fmla="*/ 706582 w 992381"/>
              <a:gd name="connsiteY5" fmla="*/ 290946 h 3200400"/>
              <a:gd name="connsiteX6" fmla="*/ 665019 w 992381"/>
              <a:gd name="connsiteY6" fmla="*/ 498764 h 3200400"/>
              <a:gd name="connsiteX7" fmla="*/ 568037 w 992381"/>
              <a:gd name="connsiteY7" fmla="*/ 554182 h 3200400"/>
              <a:gd name="connsiteX8" fmla="*/ 526473 w 992381"/>
              <a:gd name="connsiteY8" fmla="*/ 540327 h 3200400"/>
              <a:gd name="connsiteX9" fmla="*/ 498764 w 992381"/>
              <a:gd name="connsiteY9" fmla="*/ 415636 h 3200400"/>
              <a:gd name="connsiteX10" fmla="*/ 554182 w 992381"/>
              <a:gd name="connsiteY10" fmla="*/ 387927 h 3200400"/>
              <a:gd name="connsiteX11" fmla="*/ 637309 w 992381"/>
              <a:gd name="connsiteY11" fmla="*/ 401782 h 3200400"/>
              <a:gd name="connsiteX12" fmla="*/ 678873 w 992381"/>
              <a:gd name="connsiteY12" fmla="*/ 415636 h 3200400"/>
              <a:gd name="connsiteX13" fmla="*/ 720437 w 992381"/>
              <a:gd name="connsiteY13" fmla="*/ 512618 h 3200400"/>
              <a:gd name="connsiteX14" fmla="*/ 748146 w 992381"/>
              <a:gd name="connsiteY14" fmla="*/ 568036 h 3200400"/>
              <a:gd name="connsiteX15" fmla="*/ 789709 w 992381"/>
              <a:gd name="connsiteY15" fmla="*/ 706582 h 3200400"/>
              <a:gd name="connsiteX16" fmla="*/ 900546 w 992381"/>
              <a:gd name="connsiteY16" fmla="*/ 775855 h 3200400"/>
              <a:gd name="connsiteX17" fmla="*/ 969819 w 992381"/>
              <a:gd name="connsiteY17" fmla="*/ 762000 h 3200400"/>
              <a:gd name="connsiteX18" fmla="*/ 900546 w 992381"/>
              <a:gd name="connsiteY18" fmla="*/ 623455 h 3200400"/>
              <a:gd name="connsiteX19" fmla="*/ 775855 w 992381"/>
              <a:gd name="connsiteY19" fmla="*/ 637309 h 3200400"/>
              <a:gd name="connsiteX20" fmla="*/ 748146 w 992381"/>
              <a:gd name="connsiteY20" fmla="*/ 678873 h 3200400"/>
              <a:gd name="connsiteX21" fmla="*/ 734291 w 992381"/>
              <a:gd name="connsiteY21" fmla="*/ 734291 h 3200400"/>
              <a:gd name="connsiteX22" fmla="*/ 720437 w 992381"/>
              <a:gd name="connsiteY22" fmla="*/ 775855 h 3200400"/>
              <a:gd name="connsiteX23" fmla="*/ 748146 w 992381"/>
              <a:gd name="connsiteY23" fmla="*/ 942109 h 3200400"/>
              <a:gd name="connsiteX24" fmla="*/ 762000 w 992381"/>
              <a:gd name="connsiteY24" fmla="*/ 983673 h 3200400"/>
              <a:gd name="connsiteX25" fmla="*/ 720437 w 992381"/>
              <a:gd name="connsiteY25" fmla="*/ 1177636 h 3200400"/>
              <a:gd name="connsiteX26" fmla="*/ 609600 w 992381"/>
              <a:gd name="connsiteY26" fmla="*/ 1246909 h 3200400"/>
              <a:gd name="connsiteX27" fmla="*/ 568037 w 992381"/>
              <a:gd name="connsiteY27" fmla="*/ 1233055 h 3200400"/>
              <a:gd name="connsiteX28" fmla="*/ 498764 w 992381"/>
              <a:gd name="connsiteY28" fmla="*/ 1122218 h 3200400"/>
              <a:gd name="connsiteX29" fmla="*/ 512619 w 992381"/>
              <a:gd name="connsiteY29" fmla="*/ 1080655 h 3200400"/>
              <a:gd name="connsiteX30" fmla="*/ 748146 w 992381"/>
              <a:gd name="connsiteY30" fmla="*/ 1177636 h 3200400"/>
              <a:gd name="connsiteX31" fmla="*/ 803564 w 992381"/>
              <a:gd name="connsiteY31" fmla="*/ 1357746 h 3200400"/>
              <a:gd name="connsiteX32" fmla="*/ 803564 w 992381"/>
              <a:gd name="connsiteY32" fmla="*/ 1357746 h 3200400"/>
              <a:gd name="connsiteX33" fmla="*/ 831273 w 992381"/>
              <a:gd name="connsiteY33" fmla="*/ 1413164 h 3200400"/>
              <a:gd name="connsiteX34" fmla="*/ 858982 w 992381"/>
              <a:gd name="connsiteY34" fmla="*/ 1579418 h 3200400"/>
              <a:gd name="connsiteX35" fmla="*/ 900546 w 992381"/>
              <a:gd name="connsiteY35" fmla="*/ 1607127 h 3200400"/>
              <a:gd name="connsiteX36" fmla="*/ 928255 w 992381"/>
              <a:gd name="connsiteY36" fmla="*/ 1565564 h 3200400"/>
              <a:gd name="connsiteX37" fmla="*/ 831273 w 992381"/>
              <a:gd name="connsiteY37" fmla="*/ 1454727 h 3200400"/>
              <a:gd name="connsiteX38" fmla="*/ 789709 w 992381"/>
              <a:gd name="connsiteY38" fmla="*/ 1440873 h 3200400"/>
              <a:gd name="connsiteX39" fmla="*/ 706582 w 992381"/>
              <a:gd name="connsiteY39" fmla="*/ 1620982 h 3200400"/>
              <a:gd name="connsiteX40" fmla="*/ 678873 w 992381"/>
              <a:gd name="connsiteY40" fmla="*/ 1662546 h 3200400"/>
              <a:gd name="connsiteX41" fmla="*/ 651164 w 992381"/>
              <a:gd name="connsiteY41" fmla="*/ 1801091 h 3200400"/>
              <a:gd name="connsiteX42" fmla="*/ 623455 w 992381"/>
              <a:gd name="connsiteY42" fmla="*/ 1842655 h 3200400"/>
              <a:gd name="connsiteX43" fmla="*/ 581891 w 992381"/>
              <a:gd name="connsiteY43" fmla="*/ 1856509 h 3200400"/>
              <a:gd name="connsiteX44" fmla="*/ 498764 w 992381"/>
              <a:gd name="connsiteY44" fmla="*/ 1842655 h 3200400"/>
              <a:gd name="connsiteX45" fmla="*/ 471055 w 992381"/>
              <a:gd name="connsiteY45" fmla="*/ 1801091 h 3200400"/>
              <a:gd name="connsiteX46" fmla="*/ 526473 w 992381"/>
              <a:gd name="connsiteY46" fmla="*/ 1787236 h 3200400"/>
              <a:gd name="connsiteX47" fmla="*/ 568037 w 992381"/>
              <a:gd name="connsiteY47" fmla="*/ 1801091 h 3200400"/>
              <a:gd name="connsiteX48" fmla="*/ 637309 w 992381"/>
              <a:gd name="connsiteY48" fmla="*/ 1856509 h 3200400"/>
              <a:gd name="connsiteX49" fmla="*/ 678873 w 992381"/>
              <a:gd name="connsiteY49" fmla="*/ 1884218 h 3200400"/>
              <a:gd name="connsiteX50" fmla="*/ 706582 w 992381"/>
              <a:gd name="connsiteY50" fmla="*/ 1953491 h 3200400"/>
              <a:gd name="connsiteX51" fmla="*/ 720437 w 992381"/>
              <a:gd name="connsiteY51" fmla="*/ 1995055 h 3200400"/>
              <a:gd name="connsiteX52" fmla="*/ 734291 w 992381"/>
              <a:gd name="connsiteY52" fmla="*/ 2189018 h 3200400"/>
              <a:gd name="connsiteX53" fmla="*/ 720437 w 992381"/>
              <a:gd name="connsiteY53" fmla="*/ 2341418 h 3200400"/>
              <a:gd name="connsiteX54" fmla="*/ 637309 w 992381"/>
              <a:gd name="connsiteY54" fmla="*/ 2369127 h 3200400"/>
              <a:gd name="connsiteX55" fmla="*/ 623455 w 992381"/>
              <a:gd name="connsiteY55" fmla="*/ 2244436 h 3200400"/>
              <a:gd name="connsiteX56" fmla="*/ 665019 w 992381"/>
              <a:gd name="connsiteY56" fmla="*/ 2216727 h 3200400"/>
              <a:gd name="connsiteX57" fmla="*/ 720437 w 992381"/>
              <a:gd name="connsiteY57" fmla="*/ 2230582 h 3200400"/>
              <a:gd name="connsiteX58" fmla="*/ 762000 w 992381"/>
              <a:gd name="connsiteY58" fmla="*/ 2313709 h 3200400"/>
              <a:gd name="connsiteX59" fmla="*/ 789709 w 992381"/>
              <a:gd name="connsiteY59" fmla="*/ 2369127 h 3200400"/>
              <a:gd name="connsiteX60" fmla="*/ 775855 w 992381"/>
              <a:gd name="connsiteY60" fmla="*/ 2618509 h 3200400"/>
              <a:gd name="connsiteX61" fmla="*/ 762000 w 992381"/>
              <a:gd name="connsiteY61" fmla="*/ 2660073 h 3200400"/>
              <a:gd name="connsiteX62" fmla="*/ 775855 w 992381"/>
              <a:gd name="connsiteY62" fmla="*/ 2854036 h 3200400"/>
              <a:gd name="connsiteX63" fmla="*/ 789709 w 992381"/>
              <a:gd name="connsiteY63" fmla="*/ 2909455 h 3200400"/>
              <a:gd name="connsiteX64" fmla="*/ 803564 w 992381"/>
              <a:gd name="connsiteY64" fmla="*/ 2951018 h 3200400"/>
              <a:gd name="connsiteX65" fmla="*/ 942109 w 992381"/>
              <a:gd name="connsiteY65" fmla="*/ 2964873 h 3200400"/>
              <a:gd name="connsiteX66" fmla="*/ 955964 w 992381"/>
              <a:gd name="connsiteY66" fmla="*/ 3006436 h 3200400"/>
              <a:gd name="connsiteX67" fmla="*/ 942109 w 992381"/>
              <a:gd name="connsiteY67" fmla="*/ 3048000 h 3200400"/>
              <a:gd name="connsiteX68" fmla="*/ 914400 w 992381"/>
              <a:gd name="connsiteY68" fmla="*/ 3089564 h 3200400"/>
              <a:gd name="connsiteX69" fmla="*/ 845128 w 992381"/>
              <a:gd name="connsiteY69" fmla="*/ 3172691 h 3200400"/>
              <a:gd name="connsiteX70" fmla="*/ 845128 w 992381"/>
              <a:gd name="connsiteY70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992381" h="3200400">
                <a:moveTo>
                  <a:pt x="0" y="0"/>
                </a:moveTo>
                <a:cubicBezTo>
                  <a:pt x="129309" y="46182"/>
                  <a:pt x="253286" y="111618"/>
                  <a:pt x="387928" y="138546"/>
                </a:cubicBezTo>
                <a:lnTo>
                  <a:pt x="457200" y="152400"/>
                </a:lnTo>
                <a:cubicBezTo>
                  <a:pt x="484838" y="157425"/>
                  <a:pt x="513075" y="159442"/>
                  <a:pt x="540328" y="166255"/>
                </a:cubicBezTo>
                <a:cubicBezTo>
                  <a:pt x="568664" y="173339"/>
                  <a:pt x="623455" y="193964"/>
                  <a:pt x="623455" y="193964"/>
                </a:cubicBezTo>
                <a:cubicBezTo>
                  <a:pt x="626986" y="197495"/>
                  <a:pt x="704959" y="268222"/>
                  <a:pt x="706582" y="290946"/>
                </a:cubicBezTo>
                <a:cubicBezTo>
                  <a:pt x="710153" y="340937"/>
                  <a:pt x="707728" y="447514"/>
                  <a:pt x="665019" y="498764"/>
                </a:cubicBezTo>
                <a:cubicBezTo>
                  <a:pt x="651032" y="515549"/>
                  <a:pt x="582829" y="546786"/>
                  <a:pt x="568037" y="554182"/>
                </a:cubicBezTo>
                <a:cubicBezTo>
                  <a:pt x="554182" y="549564"/>
                  <a:pt x="538624" y="548428"/>
                  <a:pt x="526473" y="540327"/>
                </a:cubicBezTo>
                <a:cubicBezTo>
                  <a:pt x="479131" y="508766"/>
                  <a:pt x="461492" y="475271"/>
                  <a:pt x="498764" y="415636"/>
                </a:cubicBezTo>
                <a:cubicBezTo>
                  <a:pt x="509710" y="398122"/>
                  <a:pt x="535709" y="397163"/>
                  <a:pt x="554182" y="387927"/>
                </a:cubicBezTo>
                <a:cubicBezTo>
                  <a:pt x="581891" y="392545"/>
                  <a:pt x="609887" y="395688"/>
                  <a:pt x="637309" y="401782"/>
                </a:cubicBezTo>
                <a:cubicBezTo>
                  <a:pt x="651565" y="404950"/>
                  <a:pt x="668546" y="405309"/>
                  <a:pt x="678873" y="415636"/>
                </a:cubicBezTo>
                <a:cubicBezTo>
                  <a:pt x="701845" y="438608"/>
                  <a:pt x="708018" y="483641"/>
                  <a:pt x="720437" y="512618"/>
                </a:cubicBezTo>
                <a:cubicBezTo>
                  <a:pt x="728573" y="531601"/>
                  <a:pt x="741200" y="548586"/>
                  <a:pt x="748146" y="568036"/>
                </a:cubicBezTo>
                <a:cubicBezTo>
                  <a:pt x="764362" y="613442"/>
                  <a:pt x="766850" y="664130"/>
                  <a:pt x="789709" y="706582"/>
                </a:cubicBezTo>
                <a:cubicBezTo>
                  <a:pt x="802961" y="731193"/>
                  <a:pt x="876967" y="764066"/>
                  <a:pt x="900546" y="775855"/>
                </a:cubicBezTo>
                <a:cubicBezTo>
                  <a:pt x="923637" y="771237"/>
                  <a:pt x="961551" y="784049"/>
                  <a:pt x="969819" y="762000"/>
                </a:cubicBezTo>
                <a:cubicBezTo>
                  <a:pt x="992381" y="701834"/>
                  <a:pt x="933449" y="656358"/>
                  <a:pt x="900546" y="623455"/>
                </a:cubicBezTo>
                <a:cubicBezTo>
                  <a:pt x="858982" y="628073"/>
                  <a:pt x="815157" y="623018"/>
                  <a:pt x="775855" y="637309"/>
                </a:cubicBezTo>
                <a:cubicBezTo>
                  <a:pt x="760206" y="642999"/>
                  <a:pt x="754705" y="663568"/>
                  <a:pt x="748146" y="678873"/>
                </a:cubicBezTo>
                <a:cubicBezTo>
                  <a:pt x="740645" y="696375"/>
                  <a:pt x="739522" y="715982"/>
                  <a:pt x="734291" y="734291"/>
                </a:cubicBezTo>
                <a:cubicBezTo>
                  <a:pt x="730279" y="748333"/>
                  <a:pt x="725055" y="762000"/>
                  <a:pt x="720437" y="775855"/>
                </a:cubicBezTo>
                <a:cubicBezTo>
                  <a:pt x="729673" y="831273"/>
                  <a:pt x="737128" y="887018"/>
                  <a:pt x="748146" y="942109"/>
                </a:cubicBezTo>
                <a:cubicBezTo>
                  <a:pt x="751010" y="956429"/>
                  <a:pt x="762000" y="969069"/>
                  <a:pt x="762000" y="983673"/>
                </a:cubicBezTo>
                <a:cubicBezTo>
                  <a:pt x="762000" y="1033449"/>
                  <a:pt x="761823" y="1129352"/>
                  <a:pt x="720437" y="1177636"/>
                </a:cubicBezTo>
                <a:cubicBezTo>
                  <a:pt x="693458" y="1209112"/>
                  <a:pt x="645457" y="1228981"/>
                  <a:pt x="609600" y="1246909"/>
                </a:cubicBezTo>
                <a:cubicBezTo>
                  <a:pt x="595746" y="1242291"/>
                  <a:pt x="580188" y="1241156"/>
                  <a:pt x="568037" y="1233055"/>
                </a:cubicBezTo>
                <a:cubicBezTo>
                  <a:pt x="519642" y="1200792"/>
                  <a:pt x="520099" y="1175557"/>
                  <a:pt x="498764" y="1122218"/>
                </a:cubicBezTo>
                <a:cubicBezTo>
                  <a:pt x="503382" y="1108364"/>
                  <a:pt x="498088" y="1082108"/>
                  <a:pt x="512619" y="1080655"/>
                </a:cubicBezTo>
                <a:cubicBezTo>
                  <a:pt x="605518" y="1071365"/>
                  <a:pt x="677254" y="1133329"/>
                  <a:pt x="748146" y="1177636"/>
                </a:cubicBezTo>
                <a:cubicBezTo>
                  <a:pt x="801979" y="1258387"/>
                  <a:pt x="772589" y="1202872"/>
                  <a:pt x="803564" y="1357746"/>
                </a:cubicBezTo>
                <a:lnTo>
                  <a:pt x="803564" y="1357746"/>
                </a:lnTo>
                <a:lnTo>
                  <a:pt x="831273" y="1413164"/>
                </a:lnTo>
                <a:cubicBezTo>
                  <a:pt x="840509" y="1468582"/>
                  <a:pt x="840086" y="1526509"/>
                  <a:pt x="858982" y="1579418"/>
                </a:cubicBezTo>
                <a:cubicBezTo>
                  <a:pt x="864582" y="1595099"/>
                  <a:pt x="884218" y="1610392"/>
                  <a:pt x="900546" y="1607127"/>
                </a:cubicBezTo>
                <a:cubicBezTo>
                  <a:pt x="916874" y="1603862"/>
                  <a:pt x="919019" y="1579418"/>
                  <a:pt x="928255" y="1565564"/>
                </a:cubicBezTo>
                <a:cubicBezTo>
                  <a:pt x="886692" y="1503218"/>
                  <a:pt x="889001" y="1483590"/>
                  <a:pt x="831273" y="1454727"/>
                </a:cubicBezTo>
                <a:cubicBezTo>
                  <a:pt x="818211" y="1448196"/>
                  <a:pt x="803564" y="1445491"/>
                  <a:pt x="789709" y="1440873"/>
                </a:cubicBezTo>
                <a:cubicBezTo>
                  <a:pt x="766690" y="1498421"/>
                  <a:pt x="739853" y="1571075"/>
                  <a:pt x="706582" y="1620982"/>
                </a:cubicBezTo>
                <a:lnTo>
                  <a:pt x="678873" y="1662546"/>
                </a:lnTo>
                <a:cubicBezTo>
                  <a:pt x="673767" y="1698292"/>
                  <a:pt x="670510" y="1762399"/>
                  <a:pt x="651164" y="1801091"/>
                </a:cubicBezTo>
                <a:cubicBezTo>
                  <a:pt x="643717" y="1815984"/>
                  <a:pt x="636457" y="1832253"/>
                  <a:pt x="623455" y="1842655"/>
                </a:cubicBezTo>
                <a:cubicBezTo>
                  <a:pt x="612051" y="1851778"/>
                  <a:pt x="595746" y="1851891"/>
                  <a:pt x="581891" y="1856509"/>
                </a:cubicBezTo>
                <a:cubicBezTo>
                  <a:pt x="554182" y="1851891"/>
                  <a:pt x="523890" y="1855218"/>
                  <a:pt x="498764" y="1842655"/>
                </a:cubicBezTo>
                <a:cubicBezTo>
                  <a:pt x="483871" y="1835208"/>
                  <a:pt x="463608" y="1815984"/>
                  <a:pt x="471055" y="1801091"/>
                </a:cubicBezTo>
                <a:cubicBezTo>
                  <a:pt x="479570" y="1784060"/>
                  <a:pt x="508000" y="1791854"/>
                  <a:pt x="526473" y="1787236"/>
                </a:cubicBezTo>
                <a:cubicBezTo>
                  <a:pt x="540328" y="1791854"/>
                  <a:pt x="555653" y="1793351"/>
                  <a:pt x="568037" y="1801091"/>
                </a:cubicBezTo>
                <a:cubicBezTo>
                  <a:pt x="593113" y="1816763"/>
                  <a:pt x="613653" y="1838767"/>
                  <a:pt x="637309" y="1856509"/>
                </a:cubicBezTo>
                <a:cubicBezTo>
                  <a:pt x="650630" y="1866500"/>
                  <a:pt x="665018" y="1874982"/>
                  <a:pt x="678873" y="1884218"/>
                </a:cubicBezTo>
                <a:cubicBezTo>
                  <a:pt x="688109" y="1907309"/>
                  <a:pt x="697850" y="1930205"/>
                  <a:pt x="706582" y="1953491"/>
                </a:cubicBezTo>
                <a:cubicBezTo>
                  <a:pt x="711710" y="1967165"/>
                  <a:pt x="718731" y="1980551"/>
                  <a:pt x="720437" y="1995055"/>
                </a:cubicBezTo>
                <a:cubicBezTo>
                  <a:pt x="728011" y="2059430"/>
                  <a:pt x="729673" y="2124364"/>
                  <a:pt x="734291" y="2189018"/>
                </a:cubicBezTo>
                <a:cubicBezTo>
                  <a:pt x="729673" y="2239818"/>
                  <a:pt x="744621" y="2296506"/>
                  <a:pt x="720437" y="2341418"/>
                </a:cubicBezTo>
                <a:cubicBezTo>
                  <a:pt x="706589" y="2367135"/>
                  <a:pt x="637309" y="2369127"/>
                  <a:pt x="637309" y="2369127"/>
                </a:cubicBezTo>
                <a:cubicBezTo>
                  <a:pt x="605257" y="2321050"/>
                  <a:pt x="587900" y="2315545"/>
                  <a:pt x="623455" y="2244436"/>
                </a:cubicBezTo>
                <a:cubicBezTo>
                  <a:pt x="630902" y="2229543"/>
                  <a:pt x="651164" y="2225963"/>
                  <a:pt x="665019" y="2216727"/>
                </a:cubicBezTo>
                <a:cubicBezTo>
                  <a:pt x="683492" y="2221345"/>
                  <a:pt x="704594" y="2220020"/>
                  <a:pt x="720437" y="2230582"/>
                </a:cubicBezTo>
                <a:cubicBezTo>
                  <a:pt x="747062" y="2248333"/>
                  <a:pt x="750935" y="2287891"/>
                  <a:pt x="762000" y="2313709"/>
                </a:cubicBezTo>
                <a:cubicBezTo>
                  <a:pt x="770136" y="2332692"/>
                  <a:pt x="780473" y="2350654"/>
                  <a:pt x="789709" y="2369127"/>
                </a:cubicBezTo>
                <a:cubicBezTo>
                  <a:pt x="785091" y="2452254"/>
                  <a:pt x="783748" y="2535629"/>
                  <a:pt x="775855" y="2618509"/>
                </a:cubicBezTo>
                <a:cubicBezTo>
                  <a:pt x="774470" y="2633047"/>
                  <a:pt x="762000" y="2645469"/>
                  <a:pt x="762000" y="2660073"/>
                </a:cubicBezTo>
                <a:cubicBezTo>
                  <a:pt x="762000" y="2724892"/>
                  <a:pt x="768697" y="2789613"/>
                  <a:pt x="775855" y="2854036"/>
                </a:cubicBezTo>
                <a:cubicBezTo>
                  <a:pt x="777958" y="2872961"/>
                  <a:pt x="784478" y="2891146"/>
                  <a:pt x="789709" y="2909455"/>
                </a:cubicBezTo>
                <a:cubicBezTo>
                  <a:pt x="793721" y="2923497"/>
                  <a:pt x="789839" y="2946027"/>
                  <a:pt x="803564" y="2951018"/>
                </a:cubicBezTo>
                <a:cubicBezTo>
                  <a:pt x="847182" y="2966879"/>
                  <a:pt x="895927" y="2960255"/>
                  <a:pt x="942109" y="2964873"/>
                </a:cubicBezTo>
                <a:cubicBezTo>
                  <a:pt x="946727" y="2978727"/>
                  <a:pt x="955964" y="2991832"/>
                  <a:pt x="955964" y="3006436"/>
                </a:cubicBezTo>
                <a:cubicBezTo>
                  <a:pt x="955964" y="3021040"/>
                  <a:pt x="948640" y="3034938"/>
                  <a:pt x="942109" y="3048000"/>
                </a:cubicBezTo>
                <a:cubicBezTo>
                  <a:pt x="934662" y="3062893"/>
                  <a:pt x="925060" y="3076772"/>
                  <a:pt x="914400" y="3089564"/>
                </a:cubicBezTo>
                <a:cubicBezTo>
                  <a:pt x="887774" y="3121515"/>
                  <a:pt x="861005" y="3132999"/>
                  <a:pt x="845128" y="3172691"/>
                </a:cubicBezTo>
                <a:cubicBezTo>
                  <a:pt x="841698" y="3181267"/>
                  <a:pt x="845128" y="3191164"/>
                  <a:pt x="845128" y="32004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igura a mano libera 18"/>
          <p:cNvSpPr/>
          <p:nvPr/>
        </p:nvSpPr>
        <p:spPr>
          <a:xfrm>
            <a:off x="5679775" y="4107582"/>
            <a:ext cx="1081865" cy="1794454"/>
          </a:xfrm>
          <a:custGeom>
            <a:avLst/>
            <a:gdLst>
              <a:gd name="connsiteX0" fmla="*/ 540916 w 1081865"/>
              <a:gd name="connsiteY0" fmla="*/ 62636 h 1794454"/>
              <a:gd name="connsiteX1" fmla="*/ 152989 w 1081865"/>
              <a:gd name="connsiteY1" fmla="*/ 159618 h 1794454"/>
              <a:gd name="connsiteX2" fmla="*/ 139134 w 1081865"/>
              <a:gd name="connsiteY2" fmla="*/ 242745 h 1794454"/>
              <a:gd name="connsiteX3" fmla="*/ 152989 w 1081865"/>
              <a:gd name="connsiteY3" fmla="*/ 492127 h 1794454"/>
              <a:gd name="connsiteX4" fmla="*/ 194552 w 1081865"/>
              <a:gd name="connsiteY4" fmla="*/ 561400 h 1794454"/>
              <a:gd name="connsiteX5" fmla="*/ 249970 w 1081865"/>
              <a:gd name="connsiteY5" fmla="*/ 644527 h 1794454"/>
              <a:gd name="connsiteX6" fmla="*/ 263825 w 1081865"/>
              <a:gd name="connsiteY6" fmla="*/ 686091 h 1794454"/>
              <a:gd name="connsiteX7" fmla="*/ 430080 w 1081865"/>
              <a:gd name="connsiteY7" fmla="*/ 644527 h 1794454"/>
              <a:gd name="connsiteX8" fmla="*/ 416225 w 1081865"/>
              <a:gd name="connsiteY8" fmla="*/ 575254 h 1794454"/>
              <a:gd name="connsiteX9" fmla="*/ 333098 w 1081865"/>
              <a:gd name="connsiteY9" fmla="*/ 505982 h 1794454"/>
              <a:gd name="connsiteX10" fmla="*/ 166843 w 1081865"/>
              <a:gd name="connsiteY10" fmla="*/ 519836 h 1794454"/>
              <a:gd name="connsiteX11" fmla="*/ 139134 w 1081865"/>
              <a:gd name="connsiteY11" fmla="*/ 602963 h 1794454"/>
              <a:gd name="connsiteX12" fmla="*/ 208407 w 1081865"/>
              <a:gd name="connsiteY12" fmla="*/ 838491 h 1794454"/>
              <a:gd name="connsiteX13" fmla="*/ 249970 w 1081865"/>
              <a:gd name="connsiteY13" fmla="*/ 852345 h 1794454"/>
              <a:gd name="connsiteX14" fmla="*/ 402370 w 1081865"/>
              <a:gd name="connsiteY14" fmla="*/ 838491 h 1794454"/>
              <a:gd name="connsiteX15" fmla="*/ 457789 w 1081865"/>
              <a:gd name="connsiteY15" fmla="*/ 824636 h 1794454"/>
              <a:gd name="connsiteX16" fmla="*/ 624043 w 1081865"/>
              <a:gd name="connsiteY16" fmla="*/ 796927 h 1794454"/>
              <a:gd name="connsiteX17" fmla="*/ 845716 w 1081865"/>
              <a:gd name="connsiteY17" fmla="*/ 824636 h 1794454"/>
              <a:gd name="connsiteX18" fmla="*/ 887280 w 1081865"/>
              <a:gd name="connsiteY18" fmla="*/ 852345 h 1794454"/>
              <a:gd name="connsiteX19" fmla="*/ 901134 w 1081865"/>
              <a:gd name="connsiteY19" fmla="*/ 1046309 h 1794454"/>
              <a:gd name="connsiteX20" fmla="*/ 845716 w 1081865"/>
              <a:gd name="connsiteY20" fmla="*/ 1101727 h 1794454"/>
              <a:gd name="connsiteX21" fmla="*/ 790298 w 1081865"/>
              <a:gd name="connsiteY21" fmla="*/ 1087873 h 1794454"/>
              <a:gd name="connsiteX22" fmla="*/ 762589 w 1081865"/>
              <a:gd name="connsiteY22" fmla="*/ 1032454 h 1794454"/>
              <a:gd name="connsiteX23" fmla="*/ 721025 w 1081865"/>
              <a:gd name="connsiteY23" fmla="*/ 990891 h 1794454"/>
              <a:gd name="connsiteX24" fmla="*/ 693316 w 1081865"/>
              <a:gd name="connsiteY24" fmla="*/ 921618 h 1794454"/>
              <a:gd name="connsiteX25" fmla="*/ 734880 w 1081865"/>
              <a:gd name="connsiteY25" fmla="*/ 755363 h 1794454"/>
              <a:gd name="connsiteX26" fmla="*/ 776443 w 1081865"/>
              <a:gd name="connsiteY26" fmla="*/ 741509 h 1794454"/>
              <a:gd name="connsiteX27" fmla="*/ 928843 w 1081865"/>
              <a:gd name="connsiteY27" fmla="*/ 783073 h 1794454"/>
              <a:gd name="connsiteX28" fmla="*/ 970407 w 1081865"/>
              <a:gd name="connsiteY28" fmla="*/ 796927 h 1794454"/>
              <a:gd name="connsiteX29" fmla="*/ 1025825 w 1081865"/>
              <a:gd name="connsiteY29" fmla="*/ 866200 h 1794454"/>
              <a:gd name="connsiteX30" fmla="*/ 1025825 w 1081865"/>
              <a:gd name="connsiteY30" fmla="*/ 1115582 h 1794454"/>
              <a:gd name="connsiteX31" fmla="*/ 984261 w 1081865"/>
              <a:gd name="connsiteY31" fmla="*/ 1171000 h 1794454"/>
              <a:gd name="connsiteX32" fmla="*/ 942698 w 1081865"/>
              <a:gd name="connsiteY32" fmla="*/ 1184854 h 1794454"/>
              <a:gd name="connsiteX33" fmla="*/ 887280 w 1081865"/>
              <a:gd name="connsiteY33" fmla="*/ 1212563 h 1794454"/>
              <a:gd name="connsiteX34" fmla="*/ 693316 w 1081865"/>
              <a:gd name="connsiteY34" fmla="*/ 1198709 h 1794454"/>
              <a:gd name="connsiteX35" fmla="*/ 610189 w 1081865"/>
              <a:gd name="connsiteY35" fmla="*/ 1171000 h 1794454"/>
              <a:gd name="connsiteX36" fmla="*/ 346952 w 1081865"/>
              <a:gd name="connsiteY36" fmla="*/ 1184854 h 1794454"/>
              <a:gd name="connsiteX37" fmla="*/ 305389 w 1081865"/>
              <a:gd name="connsiteY37" fmla="*/ 1198709 h 1794454"/>
              <a:gd name="connsiteX38" fmla="*/ 222261 w 1081865"/>
              <a:gd name="connsiteY38" fmla="*/ 1254127 h 1794454"/>
              <a:gd name="connsiteX39" fmla="*/ 194552 w 1081865"/>
              <a:gd name="connsiteY39" fmla="*/ 1295691 h 1794454"/>
              <a:gd name="connsiteX40" fmla="*/ 152989 w 1081865"/>
              <a:gd name="connsiteY40" fmla="*/ 1323400 h 1794454"/>
              <a:gd name="connsiteX41" fmla="*/ 139134 w 1081865"/>
              <a:gd name="connsiteY41" fmla="*/ 1364963 h 1794454"/>
              <a:gd name="connsiteX42" fmla="*/ 111425 w 1081865"/>
              <a:gd name="connsiteY42" fmla="*/ 1392673 h 1794454"/>
              <a:gd name="connsiteX43" fmla="*/ 56007 w 1081865"/>
              <a:gd name="connsiteY43" fmla="*/ 1448091 h 1794454"/>
              <a:gd name="connsiteX44" fmla="*/ 589 w 1081865"/>
              <a:gd name="connsiteY44" fmla="*/ 1531218 h 1794454"/>
              <a:gd name="connsiteX45" fmla="*/ 28298 w 1081865"/>
              <a:gd name="connsiteY45" fmla="*/ 1739036 h 1794454"/>
              <a:gd name="connsiteX46" fmla="*/ 56007 w 1081865"/>
              <a:gd name="connsiteY46" fmla="*/ 1780600 h 1794454"/>
              <a:gd name="connsiteX47" fmla="*/ 97570 w 1081865"/>
              <a:gd name="connsiteY47" fmla="*/ 1794454 h 1794454"/>
              <a:gd name="connsiteX48" fmla="*/ 249970 w 1081865"/>
              <a:gd name="connsiteY48" fmla="*/ 1780600 h 1794454"/>
              <a:gd name="connsiteX49" fmla="*/ 277680 w 1081865"/>
              <a:gd name="connsiteY49" fmla="*/ 1614345 h 179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1865" h="1794454">
                <a:moveTo>
                  <a:pt x="540916" y="62636"/>
                </a:moveTo>
                <a:cubicBezTo>
                  <a:pt x="358445" y="83691"/>
                  <a:pt x="200875" y="0"/>
                  <a:pt x="152989" y="159618"/>
                </a:cubicBezTo>
                <a:cubicBezTo>
                  <a:pt x="144917" y="186524"/>
                  <a:pt x="143752" y="215036"/>
                  <a:pt x="139134" y="242745"/>
                </a:cubicBezTo>
                <a:cubicBezTo>
                  <a:pt x="143752" y="325872"/>
                  <a:pt x="138724" y="410103"/>
                  <a:pt x="152989" y="492127"/>
                </a:cubicBezTo>
                <a:cubicBezTo>
                  <a:pt x="157603" y="518657"/>
                  <a:pt x="182509" y="537315"/>
                  <a:pt x="194552" y="561400"/>
                </a:cubicBezTo>
                <a:cubicBezTo>
                  <a:pt x="234652" y="641600"/>
                  <a:pt x="171182" y="565737"/>
                  <a:pt x="249970" y="644527"/>
                </a:cubicBezTo>
                <a:cubicBezTo>
                  <a:pt x="254588" y="658382"/>
                  <a:pt x="249456" y="683479"/>
                  <a:pt x="263825" y="686091"/>
                </a:cubicBezTo>
                <a:cubicBezTo>
                  <a:pt x="379229" y="707073"/>
                  <a:pt x="379722" y="694883"/>
                  <a:pt x="430080" y="644527"/>
                </a:cubicBezTo>
                <a:cubicBezTo>
                  <a:pt x="425462" y="621436"/>
                  <a:pt x="426756" y="596316"/>
                  <a:pt x="416225" y="575254"/>
                </a:cubicBezTo>
                <a:cubicBezTo>
                  <a:pt x="402891" y="548587"/>
                  <a:pt x="356967" y="521895"/>
                  <a:pt x="333098" y="505982"/>
                </a:cubicBezTo>
                <a:cubicBezTo>
                  <a:pt x="277680" y="510600"/>
                  <a:pt x="216583" y="494966"/>
                  <a:pt x="166843" y="519836"/>
                </a:cubicBezTo>
                <a:cubicBezTo>
                  <a:pt x="140719" y="532898"/>
                  <a:pt x="139134" y="602963"/>
                  <a:pt x="139134" y="602963"/>
                </a:cubicBezTo>
                <a:cubicBezTo>
                  <a:pt x="143119" y="638828"/>
                  <a:pt x="148541" y="818536"/>
                  <a:pt x="208407" y="838491"/>
                </a:cubicBezTo>
                <a:lnTo>
                  <a:pt x="249970" y="852345"/>
                </a:lnTo>
                <a:cubicBezTo>
                  <a:pt x="300770" y="847727"/>
                  <a:pt x="351808" y="845233"/>
                  <a:pt x="402370" y="838491"/>
                </a:cubicBezTo>
                <a:cubicBezTo>
                  <a:pt x="421245" y="835974"/>
                  <a:pt x="439201" y="828767"/>
                  <a:pt x="457789" y="824636"/>
                </a:cubicBezTo>
                <a:cubicBezTo>
                  <a:pt x="530712" y="808431"/>
                  <a:pt x="543093" y="808492"/>
                  <a:pt x="624043" y="796927"/>
                </a:cubicBezTo>
                <a:cubicBezTo>
                  <a:pt x="644053" y="798595"/>
                  <a:pt x="792920" y="802009"/>
                  <a:pt x="845716" y="824636"/>
                </a:cubicBezTo>
                <a:cubicBezTo>
                  <a:pt x="861021" y="831195"/>
                  <a:pt x="873425" y="843109"/>
                  <a:pt x="887280" y="852345"/>
                </a:cubicBezTo>
                <a:cubicBezTo>
                  <a:pt x="934369" y="922979"/>
                  <a:pt x="943807" y="918292"/>
                  <a:pt x="901134" y="1046309"/>
                </a:cubicBezTo>
                <a:cubicBezTo>
                  <a:pt x="892873" y="1071093"/>
                  <a:pt x="864189" y="1083254"/>
                  <a:pt x="845716" y="1101727"/>
                </a:cubicBezTo>
                <a:cubicBezTo>
                  <a:pt x="827243" y="1097109"/>
                  <a:pt x="804926" y="1100063"/>
                  <a:pt x="790298" y="1087873"/>
                </a:cubicBezTo>
                <a:cubicBezTo>
                  <a:pt x="774432" y="1074651"/>
                  <a:pt x="774594" y="1049260"/>
                  <a:pt x="762589" y="1032454"/>
                </a:cubicBezTo>
                <a:cubicBezTo>
                  <a:pt x="751201" y="1016510"/>
                  <a:pt x="734880" y="1004745"/>
                  <a:pt x="721025" y="990891"/>
                </a:cubicBezTo>
                <a:cubicBezTo>
                  <a:pt x="711789" y="967800"/>
                  <a:pt x="694970" y="946433"/>
                  <a:pt x="693316" y="921618"/>
                </a:cubicBezTo>
                <a:cubicBezTo>
                  <a:pt x="689699" y="867361"/>
                  <a:pt x="679635" y="788510"/>
                  <a:pt x="734880" y="755363"/>
                </a:cubicBezTo>
                <a:cubicBezTo>
                  <a:pt x="747403" y="747849"/>
                  <a:pt x="762589" y="746127"/>
                  <a:pt x="776443" y="741509"/>
                </a:cubicBezTo>
                <a:cubicBezTo>
                  <a:pt x="874363" y="761092"/>
                  <a:pt x="823369" y="747915"/>
                  <a:pt x="928843" y="783073"/>
                </a:cubicBezTo>
                <a:lnTo>
                  <a:pt x="970407" y="796927"/>
                </a:lnTo>
                <a:cubicBezTo>
                  <a:pt x="988880" y="820018"/>
                  <a:pt x="1009422" y="841596"/>
                  <a:pt x="1025825" y="866200"/>
                </a:cubicBezTo>
                <a:cubicBezTo>
                  <a:pt x="1081865" y="950260"/>
                  <a:pt x="1059229" y="995327"/>
                  <a:pt x="1025825" y="1115582"/>
                </a:cubicBezTo>
                <a:cubicBezTo>
                  <a:pt x="1019645" y="1137831"/>
                  <a:pt x="1002000" y="1156218"/>
                  <a:pt x="984261" y="1171000"/>
                </a:cubicBezTo>
                <a:cubicBezTo>
                  <a:pt x="973042" y="1180349"/>
                  <a:pt x="956121" y="1179101"/>
                  <a:pt x="942698" y="1184854"/>
                </a:cubicBezTo>
                <a:cubicBezTo>
                  <a:pt x="923715" y="1192990"/>
                  <a:pt x="905753" y="1203327"/>
                  <a:pt x="887280" y="1212563"/>
                </a:cubicBezTo>
                <a:cubicBezTo>
                  <a:pt x="822625" y="1207945"/>
                  <a:pt x="757418" y="1208324"/>
                  <a:pt x="693316" y="1198709"/>
                </a:cubicBezTo>
                <a:cubicBezTo>
                  <a:pt x="664431" y="1194376"/>
                  <a:pt x="610189" y="1171000"/>
                  <a:pt x="610189" y="1171000"/>
                </a:cubicBezTo>
                <a:cubicBezTo>
                  <a:pt x="522443" y="1175618"/>
                  <a:pt x="434458" y="1176899"/>
                  <a:pt x="346952" y="1184854"/>
                </a:cubicBezTo>
                <a:cubicBezTo>
                  <a:pt x="332408" y="1186176"/>
                  <a:pt x="318155" y="1191617"/>
                  <a:pt x="305389" y="1198709"/>
                </a:cubicBezTo>
                <a:cubicBezTo>
                  <a:pt x="276278" y="1214882"/>
                  <a:pt x="222261" y="1254127"/>
                  <a:pt x="222261" y="1254127"/>
                </a:cubicBezTo>
                <a:cubicBezTo>
                  <a:pt x="213025" y="1267982"/>
                  <a:pt x="206326" y="1283917"/>
                  <a:pt x="194552" y="1295691"/>
                </a:cubicBezTo>
                <a:cubicBezTo>
                  <a:pt x="182778" y="1307465"/>
                  <a:pt x="163391" y="1310398"/>
                  <a:pt x="152989" y="1323400"/>
                </a:cubicBezTo>
                <a:cubicBezTo>
                  <a:pt x="143866" y="1334804"/>
                  <a:pt x="146648" y="1352440"/>
                  <a:pt x="139134" y="1364963"/>
                </a:cubicBezTo>
                <a:cubicBezTo>
                  <a:pt x="132413" y="1376164"/>
                  <a:pt x="120661" y="1383436"/>
                  <a:pt x="111425" y="1392673"/>
                </a:cubicBezTo>
                <a:cubicBezTo>
                  <a:pt x="74478" y="1503509"/>
                  <a:pt x="129898" y="1374199"/>
                  <a:pt x="56007" y="1448091"/>
                </a:cubicBezTo>
                <a:cubicBezTo>
                  <a:pt x="32459" y="1471639"/>
                  <a:pt x="589" y="1531218"/>
                  <a:pt x="589" y="1531218"/>
                </a:cubicBezTo>
                <a:cubicBezTo>
                  <a:pt x="3685" y="1568373"/>
                  <a:pt x="0" y="1682441"/>
                  <a:pt x="28298" y="1739036"/>
                </a:cubicBezTo>
                <a:cubicBezTo>
                  <a:pt x="35745" y="1753929"/>
                  <a:pt x="43005" y="1770198"/>
                  <a:pt x="56007" y="1780600"/>
                </a:cubicBezTo>
                <a:cubicBezTo>
                  <a:pt x="67411" y="1789723"/>
                  <a:pt x="83716" y="1789836"/>
                  <a:pt x="97570" y="1794454"/>
                </a:cubicBezTo>
                <a:lnTo>
                  <a:pt x="249970" y="1780600"/>
                </a:lnTo>
                <a:cubicBezTo>
                  <a:pt x="286443" y="1760961"/>
                  <a:pt x="277680" y="1641512"/>
                  <a:pt x="277680" y="161434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igura a mano libera 19"/>
          <p:cNvSpPr/>
          <p:nvPr/>
        </p:nvSpPr>
        <p:spPr>
          <a:xfrm>
            <a:off x="6844145" y="2590800"/>
            <a:ext cx="1620982" cy="3214255"/>
          </a:xfrm>
          <a:custGeom>
            <a:avLst/>
            <a:gdLst>
              <a:gd name="connsiteX0" fmla="*/ 1136073 w 1620982"/>
              <a:gd name="connsiteY0" fmla="*/ 0 h 3214255"/>
              <a:gd name="connsiteX1" fmla="*/ 1177637 w 1620982"/>
              <a:gd name="connsiteY1" fmla="*/ 27709 h 3214255"/>
              <a:gd name="connsiteX2" fmla="*/ 1427019 w 1620982"/>
              <a:gd name="connsiteY2" fmla="*/ 166255 h 3214255"/>
              <a:gd name="connsiteX3" fmla="*/ 1468582 w 1620982"/>
              <a:gd name="connsiteY3" fmla="*/ 207818 h 3214255"/>
              <a:gd name="connsiteX4" fmla="*/ 1551710 w 1620982"/>
              <a:gd name="connsiteY4" fmla="*/ 415636 h 3214255"/>
              <a:gd name="connsiteX5" fmla="*/ 1565564 w 1620982"/>
              <a:gd name="connsiteY5" fmla="*/ 471055 h 3214255"/>
              <a:gd name="connsiteX6" fmla="*/ 1620982 w 1620982"/>
              <a:gd name="connsiteY6" fmla="*/ 581891 h 3214255"/>
              <a:gd name="connsiteX7" fmla="*/ 1607128 w 1620982"/>
              <a:gd name="connsiteY7" fmla="*/ 748145 h 3214255"/>
              <a:gd name="connsiteX8" fmla="*/ 1579419 w 1620982"/>
              <a:gd name="connsiteY8" fmla="*/ 803564 h 3214255"/>
              <a:gd name="connsiteX9" fmla="*/ 1496291 w 1620982"/>
              <a:gd name="connsiteY9" fmla="*/ 969818 h 3214255"/>
              <a:gd name="connsiteX10" fmla="*/ 1413164 w 1620982"/>
              <a:gd name="connsiteY10" fmla="*/ 1039091 h 3214255"/>
              <a:gd name="connsiteX11" fmla="*/ 1330037 w 1620982"/>
              <a:gd name="connsiteY11" fmla="*/ 1066800 h 3214255"/>
              <a:gd name="connsiteX12" fmla="*/ 1274619 w 1620982"/>
              <a:gd name="connsiteY12" fmla="*/ 955964 h 3214255"/>
              <a:gd name="connsiteX13" fmla="*/ 1316182 w 1620982"/>
              <a:gd name="connsiteY13" fmla="*/ 928255 h 3214255"/>
              <a:gd name="connsiteX14" fmla="*/ 1357746 w 1620982"/>
              <a:gd name="connsiteY14" fmla="*/ 942109 h 3214255"/>
              <a:gd name="connsiteX15" fmla="*/ 1413164 w 1620982"/>
              <a:gd name="connsiteY15" fmla="*/ 1052945 h 3214255"/>
              <a:gd name="connsiteX16" fmla="*/ 1440873 w 1620982"/>
              <a:gd name="connsiteY16" fmla="*/ 1219200 h 3214255"/>
              <a:gd name="connsiteX17" fmla="*/ 1468582 w 1620982"/>
              <a:gd name="connsiteY17" fmla="*/ 1302327 h 3214255"/>
              <a:gd name="connsiteX18" fmla="*/ 1482437 w 1620982"/>
              <a:gd name="connsiteY18" fmla="*/ 1343891 h 3214255"/>
              <a:gd name="connsiteX19" fmla="*/ 1579419 w 1620982"/>
              <a:gd name="connsiteY19" fmla="*/ 1302327 h 3214255"/>
              <a:gd name="connsiteX20" fmla="*/ 1565564 w 1620982"/>
              <a:gd name="connsiteY20" fmla="*/ 1246909 h 3214255"/>
              <a:gd name="connsiteX21" fmla="*/ 1482437 w 1620982"/>
              <a:gd name="connsiteY21" fmla="*/ 1260764 h 3214255"/>
              <a:gd name="connsiteX22" fmla="*/ 1399310 w 1620982"/>
              <a:gd name="connsiteY22" fmla="*/ 1413164 h 3214255"/>
              <a:gd name="connsiteX23" fmla="*/ 1385455 w 1620982"/>
              <a:gd name="connsiteY23" fmla="*/ 1496291 h 3214255"/>
              <a:gd name="connsiteX24" fmla="*/ 1302328 w 1620982"/>
              <a:gd name="connsiteY24" fmla="*/ 1551709 h 3214255"/>
              <a:gd name="connsiteX25" fmla="*/ 1191491 w 1620982"/>
              <a:gd name="connsiteY25" fmla="*/ 1510145 h 3214255"/>
              <a:gd name="connsiteX26" fmla="*/ 1177637 w 1620982"/>
              <a:gd name="connsiteY26" fmla="*/ 1468582 h 3214255"/>
              <a:gd name="connsiteX27" fmla="*/ 1191491 w 1620982"/>
              <a:gd name="connsiteY27" fmla="*/ 1399309 h 3214255"/>
              <a:gd name="connsiteX28" fmla="*/ 1246910 w 1620982"/>
              <a:gd name="connsiteY28" fmla="*/ 1454727 h 3214255"/>
              <a:gd name="connsiteX29" fmla="*/ 1260764 w 1620982"/>
              <a:gd name="connsiteY29" fmla="*/ 1634836 h 3214255"/>
              <a:gd name="connsiteX30" fmla="*/ 1274619 w 1620982"/>
              <a:gd name="connsiteY30" fmla="*/ 1704109 h 3214255"/>
              <a:gd name="connsiteX31" fmla="*/ 1316182 w 1620982"/>
              <a:gd name="connsiteY31" fmla="*/ 1731818 h 3214255"/>
              <a:gd name="connsiteX32" fmla="*/ 1482437 w 1620982"/>
              <a:gd name="connsiteY32" fmla="*/ 1717964 h 3214255"/>
              <a:gd name="connsiteX33" fmla="*/ 1468582 w 1620982"/>
              <a:gd name="connsiteY33" fmla="*/ 1662545 h 3214255"/>
              <a:gd name="connsiteX34" fmla="*/ 1371600 w 1620982"/>
              <a:gd name="connsiteY34" fmla="*/ 1620982 h 3214255"/>
              <a:gd name="connsiteX35" fmla="*/ 1302328 w 1620982"/>
              <a:gd name="connsiteY35" fmla="*/ 1634836 h 3214255"/>
              <a:gd name="connsiteX36" fmla="*/ 1246910 w 1620982"/>
              <a:gd name="connsiteY36" fmla="*/ 1745673 h 3214255"/>
              <a:gd name="connsiteX37" fmla="*/ 1177637 w 1620982"/>
              <a:gd name="connsiteY37" fmla="*/ 1828800 h 3214255"/>
              <a:gd name="connsiteX38" fmla="*/ 1136073 w 1620982"/>
              <a:gd name="connsiteY38" fmla="*/ 1856509 h 3214255"/>
              <a:gd name="connsiteX39" fmla="*/ 1052946 w 1620982"/>
              <a:gd name="connsiteY39" fmla="*/ 1911927 h 3214255"/>
              <a:gd name="connsiteX40" fmla="*/ 817419 w 1620982"/>
              <a:gd name="connsiteY40" fmla="*/ 1842655 h 3214255"/>
              <a:gd name="connsiteX41" fmla="*/ 789710 w 1620982"/>
              <a:gd name="connsiteY41" fmla="*/ 1787236 h 3214255"/>
              <a:gd name="connsiteX42" fmla="*/ 789710 w 1620982"/>
              <a:gd name="connsiteY42" fmla="*/ 1648691 h 3214255"/>
              <a:gd name="connsiteX43" fmla="*/ 872837 w 1620982"/>
              <a:gd name="connsiteY43" fmla="*/ 1620982 h 3214255"/>
              <a:gd name="connsiteX44" fmla="*/ 955964 w 1620982"/>
              <a:gd name="connsiteY44" fmla="*/ 1773382 h 3214255"/>
              <a:gd name="connsiteX45" fmla="*/ 900546 w 1620982"/>
              <a:gd name="connsiteY45" fmla="*/ 1953491 h 3214255"/>
              <a:gd name="connsiteX46" fmla="*/ 858982 w 1620982"/>
              <a:gd name="connsiteY46" fmla="*/ 1981200 h 3214255"/>
              <a:gd name="connsiteX47" fmla="*/ 720437 w 1620982"/>
              <a:gd name="connsiteY47" fmla="*/ 1967345 h 3214255"/>
              <a:gd name="connsiteX48" fmla="*/ 678873 w 1620982"/>
              <a:gd name="connsiteY48" fmla="*/ 1925782 h 3214255"/>
              <a:gd name="connsiteX49" fmla="*/ 623455 w 1620982"/>
              <a:gd name="connsiteY49" fmla="*/ 1828800 h 3214255"/>
              <a:gd name="connsiteX50" fmla="*/ 595746 w 1620982"/>
              <a:gd name="connsiteY50" fmla="*/ 1731818 h 3214255"/>
              <a:gd name="connsiteX51" fmla="*/ 609600 w 1620982"/>
              <a:gd name="connsiteY51" fmla="*/ 1620982 h 3214255"/>
              <a:gd name="connsiteX52" fmla="*/ 637310 w 1620982"/>
              <a:gd name="connsiteY52" fmla="*/ 1648691 h 3214255"/>
              <a:gd name="connsiteX53" fmla="*/ 665019 w 1620982"/>
              <a:gd name="connsiteY53" fmla="*/ 1745673 h 3214255"/>
              <a:gd name="connsiteX54" fmla="*/ 609600 w 1620982"/>
              <a:gd name="connsiteY54" fmla="*/ 1911927 h 3214255"/>
              <a:gd name="connsiteX55" fmla="*/ 568037 w 1620982"/>
              <a:gd name="connsiteY55" fmla="*/ 1925782 h 3214255"/>
              <a:gd name="connsiteX56" fmla="*/ 540328 w 1620982"/>
              <a:gd name="connsiteY56" fmla="*/ 2008909 h 3214255"/>
              <a:gd name="connsiteX57" fmla="*/ 554182 w 1620982"/>
              <a:gd name="connsiteY57" fmla="*/ 2105891 h 3214255"/>
              <a:gd name="connsiteX58" fmla="*/ 692728 w 1620982"/>
              <a:gd name="connsiteY58" fmla="*/ 2230582 h 3214255"/>
              <a:gd name="connsiteX59" fmla="*/ 748146 w 1620982"/>
              <a:gd name="connsiteY59" fmla="*/ 2244436 h 3214255"/>
              <a:gd name="connsiteX60" fmla="*/ 789710 w 1620982"/>
              <a:gd name="connsiteY60" fmla="*/ 2258291 h 3214255"/>
              <a:gd name="connsiteX61" fmla="*/ 1025237 w 1620982"/>
              <a:gd name="connsiteY61" fmla="*/ 2202873 h 3214255"/>
              <a:gd name="connsiteX62" fmla="*/ 1052946 w 1620982"/>
              <a:gd name="connsiteY62" fmla="*/ 2161309 h 3214255"/>
              <a:gd name="connsiteX63" fmla="*/ 997528 w 1620982"/>
              <a:gd name="connsiteY63" fmla="*/ 2078182 h 3214255"/>
              <a:gd name="connsiteX64" fmla="*/ 858982 w 1620982"/>
              <a:gd name="connsiteY64" fmla="*/ 2105891 h 3214255"/>
              <a:gd name="connsiteX65" fmla="*/ 817419 w 1620982"/>
              <a:gd name="connsiteY65" fmla="*/ 2133600 h 3214255"/>
              <a:gd name="connsiteX66" fmla="*/ 789710 w 1620982"/>
              <a:gd name="connsiteY66" fmla="*/ 2216727 h 3214255"/>
              <a:gd name="connsiteX67" fmla="*/ 803564 w 1620982"/>
              <a:gd name="connsiteY67" fmla="*/ 2313709 h 3214255"/>
              <a:gd name="connsiteX68" fmla="*/ 858982 w 1620982"/>
              <a:gd name="connsiteY68" fmla="*/ 2424545 h 3214255"/>
              <a:gd name="connsiteX69" fmla="*/ 1025237 w 1620982"/>
              <a:gd name="connsiteY69" fmla="*/ 2549236 h 3214255"/>
              <a:gd name="connsiteX70" fmla="*/ 1052946 w 1620982"/>
              <a:gd name="connsiteY70" fmla="*/ 2590800 h 3214255"/>
              <a:gd name="connsiteX71" fmla="*/ 1094510 w 1620982"/>
              <a:gd name="connsiteY71" fmla="*/ 2715491 h 3214255"/>
              <a:gd name="connsiteX72" fmla="*/ 1080655 w 1620982"/>
              <a:gd name="connsiteY72" fmla="*/ 2937164 h 3214255"/>
              <a:gd name="connsiteX73" fmla="*/ 1066800 w 1620982"/>
              <a:gd name="connsiteY73" fmla="*/ 2978727 h 3214255"/>
              <a:gd name="connsiteX74" fmla="*/ 1011382 w 1620982"/>
              <a:gd name="connsiteY74" fmla="*/ 3061855 h 3214255"/>
              <a:gd name="connsiteX75" fmla="*/ 969819 w 1620982"/>
              <a:gd name="connsiteY75" fmla="*/ 3131127 h 3214255"/>
              <a:gd name="connsiteX76" fmla="*/ 886691 w 1620982"/>
              <a:gd name="connsiteY76" fmla="*/ 3214255 h 3214255"/>
              <a:gd name="connsiteX77" fmla="*/ 595746 w 1620982"/>
              <a:gd name="connsiteY77" fmla="*/ 3186545 h 3214255"/>
              <a:gd name="connsiteX78" fmla="*/ 484910 w 1620982"/>
              <a:gd name="connsiteY78" fmla="*/ 3117273 h 3214255"/>
              <a:gd name="connsiteX79" fmla="*/ 290946 w 1620982"/>
              <a:gd name="connsiteY79" fmla="*/ 3048000 h 3214255"/>
              <a:gd name="connsiteX80" fmla="*/ 180110 w 1620982"/>
              <a:gd name="connsiteY80" fmla="*/ 3075709 h 3214255"/>
              <a:gd name="connsiteX81" fmla="*/ 152400 w 1620982"/>
              <a:gd name="connsiteY81" fmla="*/ 3103418 h 3214255"/>
              <a:gd name="connsiteX82" fmla="*/ 138546 w 1620982"/>
              <a:gd name="connsiteY82" fmla="*/ 3061855 h 3214255"/>
              <a:gd name="connsiteX83" fmla="*/ 83128 w 1620982"/>
              <a:gd name="connsiteY83" fmla="*/ 3048000 h 3214255"/>
              <a:gd name="connsiteX84" fmla="*/ 41564 w 1620982"/>
              <a:gd name="connsiteY84" fmla="*/ 3034145 h 3214255"/>
              <a:gd name="connsiteX85" fmla="*/ 0 w 1620982"/>
              <a:gd name="connsiteY85" fmla="*/ 3048000 h 3214255"/>
              <a:gd name="connsiteX86" fmla="*/ 41564 w 1620982"/>
              <a:gd name="connsiteY86" fmla="*/ 3061855 h 3214255"/>
              <a:gd name="connsiteX87" fmla="*/ 55419 w 1620982"/>
              <a:gd name="connsiteY87" fmla="*/ 3020291 h 3214255"/>
              <a:gd name="connsiteX88" fmla="*/ 27710 w 1620982"/>
              <a:gd name="connsiteY88" fmla="*/ 2867891 h 321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620982" h="3214255">
                <a:moveTo>
                  <a:pt x="1136073" y="0"/>
                </a:moveTo>
                <a:cubicBezTo>
                  <a:pt x="1149928" y="9236"/>
                  <a:pt x="1163180" y="19448"/>
                  <a:pt x="1177637" y="27709"/>
                </a:cubicBezTo>
                <a:cubicBezTo>
                  <a:pt x="1260202" y="74889"/>
                  <a:pt x="1346164" y="116202"/>
                  <a:pt x="1427019" y="166255"/>
                </a:cubicBezTo>
                <a:cubicBezTo>
                  <a:pt x="1443678" y="176568"/>
                  <a:pt x="1454728" y="193964"/>
                  <a:pt x="1468582" y="207818"/>
                </a:cubicBezTo>
                <a:cubicBezTo>
                  <a:pt x="1548483" y="447521"/>
                  <a:pt x="1425551" y="87622"/>
                  <a:pt x="1551710" y="415636"/>
                </a:cubicBezTo>
                <a:cubicBezTo>
                  <a:pt x="1558545" y="433408"/>
                  <a:pt x="1559543" y="452991"/>
                  <a:pt x="1565564" y="471055"/>
                </a:cubicBezTo>
                <a:cubicBezTo>
                  <a:pt x="1588158" y="538839"/>
                  <a:pt x="1587043" y="530982"/>
                  <a:pt x="1620982" y="581891"/>
                </a:cubicBezTo>
                <a:cubicBezTo>
                  <a:pt x="1616364" y="637309"/>
                  <a:pt x="1617376" y="693487"/>
                  <a:pt x="1607128" y="748145"/>
                </a:cubicBezTo>
                <a:cubicBezTo>
                  <a:pt x="1603322" y="768445"/>
                  <a:pt x="1587965" y="784762"/>
                  <a:pt x="1579419" y="803564"/>
                </a:cubicBezTo>
                <a:cubicBezTo>
                  <a:pt x="1549191" y="870066"/>
                  <a:pt x="1539149" y="912673"/>
                  <a:pt x="1496291" y="969818"/>
                </a:cubicBezTo>
                <a:cubicBezTo>
                  <a:pt x="1479976" y="991571"/>
                  <a:pt x="1439567" y="1027356"/>
                  <a:pt x="1413164" y="1039091"/>
                </a:cubicBezTo>
                <a:cubicBezTo>
                  <a:pt x="1386474" y="1050953"/>
                  <a:pt x="1330037" y="1066800"/>
                  <a:pt x="1330037" y="1066800"/>
                </a:cubicBezTo>
                <a:cubicBezTo>
                  <a:pt x="1315159" y="1046963"/>
                  <a:pt x="1262646" y="991882"/>
                  <a:pt x="1274619" y="955964"/>
                </a:cubicBezTo>
                <a:cubicBezTo>
                  <a:pt x="1279884" y="940168"/>
                  <a:pt x="1302328" y="937491"/>
                  <a:pt x="1316182" y="928255"/>
                </a:cubicBezTo>
                <a:cubicBezTo>
                  <a:pt x="1330037" y="932873"/>
                  <a:pt x="1348780" y="930581"/>
                  <a:pt x="1357746" y="942109"/>
                </a:cubicBezTo>
                <a:cubicBezTo>
                  <a:pt x="1383106" y="974714"/>
                  <a:pt x="1413164" y="1052945"/>
                  <a:pt x="1413164" y="1052945"/>
                </a:cubicBezTo>
                <a:cubicBezTo>
                  <a:pt x="1419110" y="1094565"/>
                  <a:pt x="1428720" y="1174638"/>
                  <a:pt x="1440873" y="1219200"/>
                </a:cubicBezTo>
                <a:cubicBezTo>
                  <a:pt x="1448558" y="1247379"/>
                  <a:pt x="1459346" y="1274618"/>
                  <a:pt x="1468582" y="1302327"/>
                </a:cubicBezTo>
                <a:lnTo>
                  <a:pt x="1482437" y="1343891"/>
                </a:lnTo>
                <a:cubicBezTo>
                  <a:pt x="1498308" y="1339923"/>
                  <a:pt x="1570721" y="1328420"/>
                  <a:pt x="1579419" y="1302327"/>
                </a:cubicBezTo>
                <a:cubicBezTo>
                  <a:pt x="1585440" y="1284263"/>
                  <a:pt x="1570182" y="1265382"/>
                  <a:pt x="1565564" y="1246909"/>
                </a:cubicBezTo>
                <a:cubicBezTo>
                  <a:pt x="1537855" y="1251527"/>
                  <a:pt x="1508519" y="1250331"/>
                  <a:pt x="1482437" y="1260764"/>
                </a:cubicBezTo>
                <a:cubicBezTo>
                  <a:pt x="1409133" y="1290086"/>
                  <a:pt x="1411871" y="1337800"/>
                  <a:pt x="1399310" y="1413164"/>
                </a:cubicBezTo>
                <a:cubicBezTo>
                  <a:pt x="1394692" y="1440873"/>
                  <a:pt x="1401564" y="1473278"/>
                  <a:pt x="1385455" y="1496291"/>
                </a:cubicBezTo>
                <a:cubicBezTo>
                  <a:pt x="1366357" y="1523573"/>
                  <a:pt x="1302328" y="1551709"/>
                  <a:pt x="1302328" y="1551709"/>
                </a:cubicBezTo>
                <a:cubicBezTo>
                  <a:pt x="1251784" y="1543285"/>
                  <a:pt x="1217921" y="1554195"/>
                  <a:pt x="1191491" y="1510145"/>
                </a:cubicBezTo>
                <a:cubicBezTo>
                  <a:pt x="1183978" y="1497622"/>
                  <a:pt x="1182255" y="1482436"/>
                  <a:pt x="1177637" y="1468582"/>
                </a:cubicBezTo>
                <a:cubicBezTo>
                  <a:pt x="1182255" y="1445491"/>
                  <a:pt x="1174840" y="1415960"/>
                  <a:pt x="1191491" y="1399309"/>
                </a:cubicBezTo>
                <a:lnTo>
                  <a:pt x="1246910" y="1454727"/>
                </a:lnTo>
                <a:cubicBezTo>
                  <a:pt x="1251528" y="1514763"/>
                  <a:pt x="1254115" y="1574991"/>
                  <a:pt x="1260764" y="1634836"/>
                </a:cubicBezTo>
                <a:cubicBezTo>
                  <a:pt x="1263364" y="1658240"/>
                  <a:pt x="1262936" y="1683663"/>
                  <a:pt x="1274619" y="1704109"/>
                </a:cubicBezTo>
                <a:cubicBezTo>
                  <a:pt x="1282880" y="1718566"/>
                  <a:pt x="1302328" y="1722582"/>
                  <a:pt x="1316182" y="1731818"/>
                </a:cubicBezTo>
                <a:lnTo>
                  <a:pt x="1482437" y="1717964"/>
                </a:lnTo>
                <a:cubicBezTo>
                  <a:pt x="1499772" y="1710085"/>
                  <a:pt x="1479144" y="1678389"/>
                  <a:pt x="1468582" y="1662545"/>
                </a:cubicBezTo>
                <a:cubicBezTo>
                  <a:pt x="1449446" y="1633841"/>
                  <a:pt x="1399408" y="1627934"/>
                  <a:pt x="1371600" y="1620982"/>
                </a:cubicBezTo>
                <a:cubicBezTo>
                  <a:pt x="1348509" y="1625600"/>
                  <a:pt x="1318979" y="1618185"/>
                  <a:pt x="1302328" y="1634836"/>
                </a:cubicBezTo>
                <a:cubicBezTo>
                  <a:pt x="1273120" y="1664044"/>
                  <a:pt x="1269823" y="1711304"/>
                  <a:pt x="1246910" y="1745673"/>
                </a:cubicBezTo>
                <a:cubicBezTo>
                  <a:pt x="1219666" y="1786537"/>
                  <a:pt x="1217637" y="1795467"/>
                  <a:pt x="1177637" y="1828800"/>
                </a:cubicBezTo>
                <a:cubicBezTo>
                  <a:pt x="1164845" y="1839460"/>
                  <a:pt x="1148865" y="1845849"/>
                  <a:pt x="1136073" y="1856509"/>
                </a:cubicBezTo>
                <a:cubicBezTo>
                  <a:pt x="1066886" y="1914165"/>
                  <a:pt x="1125991" y="1887580"/>
                  <a:pt x="1052946" y="1911927"/>
                </a:cubicBezTo>
                <a:cubicBezTo>
                  <a:pt x="871772" y="1887771"/>
                  <a:pt x="873613" y="1940995"/>
                  <a:pt x="817419" y="1842655"/>
                </a:cubicBezTo>
                <a:cubicBezTo>
                  <a:pt x="807172" y="1824723"/>
                  <a:pt x="798946" y="1805709"/>
                  <a:pt x="789710" y="1787236"/>
                </a:cubicBezTo>
                <a:cubicBezTo>
                  <a:pt x="783552" y="1756447"/>
                  <a:pt x="758921" y="1679480"/>
                  <a:pt x="789710" y="1648691"/>
                </a:cubicBezTo>
                <a:cubicBezTo>
                  <a:pt x="810363" y="1628038"/>
                  <a:pt x="872837" y="1620982"/>
                  <a:pt x="872837" y="1620982"/>
                </a:cubicBezTo>
                <a:cubicBezTo>
                  <a:pt x="935702" y="1746711"/>
                  <a:pt x="905343" y="1697449"/>
                  <a:pt x="955964" y="1773382"/>
                </a:cubicBezTo>
                <a:cubicBezTo>
                  <a:pt x="935693" y="2016648"/>
                  <a:pt x="996233" y="1905647"/>
                  <a:pt x="900546" y="1953491"/>
                </a:cubicBezTo>
                <a:cubicBezTo>
                  <a:pt x="885653" y="1960938"/>
                  <a:pt x="872837" y="1971964"/>
                  <a:pt x="858982" y="1981200"/>
                </a:cubicBezTo>
                <a:cubicBezTo>
                  <a:pt x="812800" y="1976582"/>
                  <a:pt x="764797" y="1980994"/>
                  <a:pt x="720437" y="1967345"/>
                </a:cubicBezTo>
                <a:cubicBezTo>
                  <a:pt x="701710" y="1961583"/>
                  <a:pt x="691416" y="1940834"/>
                  <a:pt x="678873" y="1925782"/>
                </a:cubicBezTo>
                <a:cubicBezTo>
                  <a:pt x="661003" y="1904339"/>
                  <a:pt x="632197" y="1852840"/>
                  <a:pt x="623455" y="1828800"/>
                </a:cubicBezTo>
                <a:cubicBezTo>
                  <a:pt x="611965" y="1797203"/>
                  <a:pt x="604982" y="1764145"/>
                  <a:pt x="595746" y="1731818"/>
                </a:cubicBezTo>
                <a:cubicBezTo>
                  <a:pt x="600364" y="1694873"/>
                  <a:pt x="592949" y="1654284"/>
                  <a:pt x="609600" y="1620982"/>
                </a:cubicBezTo>
                <a:cubicBezTo>
                  <a:pt x="615442" y="1609299"/>
                  <a:pt x="630589" y="1637490"/>
                  <a:pt x="637310" y="1648691"/>
                </a:cubicBezTo>
                <a:cubicBezTo>
                  <a:pt x="645826" y="1662884"/>
                  <a:pt x="662432" y="1735327"/>
                  <a:pt x="665019" y="1745673"/>
                </a:cubicBezTo>
                <a:cubicBezTo>
                  <a:pt x="655073" y="1835182"/>
                  <a:pt x="677890" y="1866400"/>
                  <a:pt x="609600" y="1911927"/>
                </a:cubicBezTo>
                <a:cubicBezTo>
                  <a:pt x="597449" y="1920028"/>
                  <a:pt x="581891" y="1921164"/>
                  <a:pt x="568037" y="1925782"/>
                </a:cubicBezTo>
                <a:cubicBezTo>
                  <a:pt x="558801" y="1953491"/>
                  <a:pt x="536198" y="1979995"/>
                  <a:pt x="540328" y="2008909"/>
                </a:cubicBezTo>
                <a:cubicBezTo>
                  <a:pt x="544946" y="2041236"/>
                  <a:pt x="541622" y="2075747"/>
                  <a:pt x="554182" y="2105891"/>
                </a:cubicBezTo>
                <a:cubicBezTo>
                  <a:pt x="575878" y="2157963"/>
                  <a:pt x="646401" y="2207419"/>
                  <a:pt x="692728" y="2230582"/>
                </a:cubicBezTo>
                <a:cubicBezTo>
                  <a:pt x="709759" y="2239097"/>
                  <a:pt x="729837" y="2239205"/>
                  <a:pt x="748146" y="2244436"/>
                </a:cubicBezTo>
                <a:cubicBezTo>
                  <a:pt x="762188" y="2248448"/>
                  <a:pt x="775855" y="2253673"/>
                  <a:pt x="789710" y="2258291"/>
                </a:cubicBezTo>
                <a:cubicBezTo>
                  <a:pt x="919679" y="2248293"/>
                  <a:pt x="949704" y="2278406"/>
                  <a:pt x="1025237" y="2202873"/>
                </a:cubicBezTo>
                <a:cubicBezTo>
                  <a:pt x="1037011" y="2191099"/>
                  <a:pt x="1043710" y="2175164"/>
                  <a:pt x="1052946" y="2161309"/>
                </a:cubicBezTo>
                <a:cubicBezTo>
                  <a:pt x="1045994" y="2133503"/>
                  <a:pt x="1045366" y="2078182"/>
                  <a:pt x="997528" y="2078182"/>
                </a:cubicBezTo>
                <a:cubicBezTo>
                  <a:pt x="950431" y="2078182"/>
                  <a:pt x="858982" y="2105891"/>
                  <a:pt x="858982" y="2105891"/>
                </a:cubicBezTo>
                <a:cubicBezTo>
                  <a:pt x="845128" y="2115127"/>
                  <a:pt x="826244" y="2119480"/>
                  <a:pt x="817419" y="2133600"/>
                </a:cubicBezTo>
                <a:cubicBezTo>
                  <a:pt x="801939" y="2158368"/>
                  <a:pt x="789710" y="2216727"/>
                  <a:pt x="789710" y="2216727"/>
                </a:cubicBezTo>
                <a:cubicBezTo>
                  <a:pt x="794328" y="2249054"/>
                  <a:pt x="795644" y="2282028"/>
                  <a:pt x="803564" y="2313709"/>
                </a:cubicBezTo>
                <a:cubicBezTo>
                  <a:pt x="809158" y="2336086"/>
                  <a:pt x="836424" y="2404038"/>
                  <a:pt x="858982" y="2424545"/>
                </a:cubicBezTo>
                <a:cubicBezTo>
                  <a:pt x="922160" y="2481979"/>
                  <a:pt x="963469" y="2508058"/>
                  <a:pt x="1025237" y="2549236"/>
                </a:cubicBezTo>
                <a:cubicBezTo>
                  <a:pt x="1034473" y="2563091"/>
                  <a:pt x="1045499" y="2575907"/>
                  <a:pt x="1052946" y="2590800"/>
                </a:cubicBezTo>
                <a:cubicBezTo>
                  <a:pt x="1079031" y="2642970"/>
                  <a:pt x="1081281" y="2662576"/>
                  <a:pt x="1094510" y="2715491"/>
                </a:cubicBezTo>
                <a:cubicBezTo>
                  <a:pt x="1089892" y="2789382"/>
                  <a:pt x="1088406" y="2863536"/>
                  <a:pt x="1080655" y="2937164"/>
                </a:cubicBezTo>
                <a:cubicBezTo>
                  <a:pt x="1079126" y="2951688"/>
                  <a:pt x="1073892" y="2965961"/>
                  <a:pt x="1066800" y="2978727"/>
                </a:cubicBezTo>
                <a:cubicBezTo>
                  <a:pt x="1050627" y="3007838"/>
                  <a:pt x="1028516" y="3033298"/>
                  <a:pt x="1011382" y="3061855"/>
                </a:cubicBezTo>
                <a:cubicBezTo>
                  <a:pt x="997528" y="3084946"/>
                  <a:pt x="986871" y="3110286"/>
                  <a:pt x="969819" y="3131127"/>
                </a:cubicBezTo>
                <a:cubicBezTo>
                  <a:pt x="945004" y="3161456"/>
                  <a:pt x="886691" y="3214255"/>
                  <a:pt x="886691" y="3214255"/>
                </a:cubicBezTo>
                <a:cubicBezTo>
                  <a:pt x="789709" y="3205018"/>
                  <a:pt x="690447" y="3209404"/>
                  <a:pt x="595746" y="3186545"/>
                </a:cubicBezTo>
                <a:cubicBezTo>
                  <a:pt x="553395" y="3176322"/>
                  <a:pt x="526242" y="3131050"/>
                  <a:pt x="484910" y="3117273"/>
                </a:cubicBezTo>
                <a:cubicBezTo>
                  <a:pt x="336626" y="3067844"/>
                  <a:pt x="400897" y="3091980"/>
                  <a:pt x="290946" y="3048000"/>
                </a:cubicBezTo>
                <a:cubicBezTo>
                  <a:pt x="276050" y="3050979"/>
                  <a:pt x="201410" y="3062929"/>
                  <a:pt x="180110" y="3075709"/>
                </a:cubicBezTo>
                <a:cubicBezTo>
                  <a:pt x="168909" y="3082429"/>
                  <a:pt x="161637" y="3094182"/>
                  <a:pt x="152400" y="3103418"/>
                </a:cubicBezTo>
                <a:cubicBezTo>
                  <a:pt x="147782" y="3089564"/>
                  <a:pt x="149950" y="3070978"/>
                  <a:pt x="138546" y="3061855"/>
                </a:cubicBezTo>
                <a:cubicBezTo>
                  <a:pt x="123677" y="3049960"/>
                  <a:pt x="101437" y="3053231"/>
                  <a:pt x="83128" y="3048000"/>
                </a:cubicBezTo>
                <a:cubicBezTo>
                  <a:pt x="69086" y="3043988"/>
                  <a:pt x="55419" y="3038763"/>
                  <a:pt x="41564" y="3034145"/>
                </a:cubicBezTo>
                <a:cubicBezTo>
                  <a:pt x="27709" y="3038763"/>
                  <a:pt x="0" y="3033396"/>
                  <a:pt x="0" y="3048000"/>
                </a:cubicBezTo>
                <a:cubicBezTo>
                  <a:pt x="0" y="3062604"/>
                  <a:pt x="28502" y="3068386"/>
                  <a:pt x="41564" y="3061855"/>
                </a:cubicBezTo>
                <a:cubicBezTo>
                  <a:pt x="54626" y="3055324"/>
                  <a:pt x="50801" y="3034146"/>
                  <a:pt x="55419" y="3020291"/>
                </a:cubicBezTo>
                <a:cubicBezTo>
                  <a:pt x="40424" y="2885337"/>
                  <a:pt x="60266" y="2933005"/>
                  <a:pt x="27710" y="286789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aetta 20">
            <a:hlinkClick r:id="rId5" action="ppaction://hlinksldjump"/>
          </p:cNvPr>
          <p:cNvSpPr/>
          <p:nvPr/>
        </p:nvSpPr>
        <p:spPr>
          <a:xfrm>
            <a:off x="8100392" y="5589240"/>
            <a:ext cx="792088" cy="1080120"/>
          </a:xfrm>
          <a:prstGeom prst="lightningBol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53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Mancanza di ambizione? No, farsi vedere e partecipare per imparare: non si corrono pericoli se non da parte di compagni scorretti che saranno controllati!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51401" y="126876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83568" y="908720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2399" y="152402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Disponibile e malleabile, quindi soggetto  positivo . . . 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57199" y="457201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66799" y="106680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pic>
        <p:nvPicPr>
          <p:cNvPr id="8" name="Picture 20" descr="http://www.kiabi.it/images/cappellino-cubano-cotone-blu-uomo-ep375_1_zc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510">
            <a:off x="8058254" y="-45621"/>
            <a:ext cx="966305" cy="966305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8244408" y="476672"/>
            <a:ext cx="580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96" cy="371744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0" y="1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04800" y="30480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09600" y="609602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61999" y="762002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914400" y="2204865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Ordine, attenzione, rispetto e volontà, un pool di doti che il voto premierà!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066799" y="233556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Cos’ è un pesce in barile, è un essere vivente che ama nuotare, ma al sicuro e teme il mare aperto.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18319" y="2492896"/>
            <a:ext cx="792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Lavorare, rispettare, comprendere, provare, fidarsi: che belle qualità a scuola !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67544" y="2636912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Curiosità, determinazione, coraggio, ci vogliono: invece prepotenza, intolleranza e fastidio, vanno regolate!</a:t>
            </a:r>
            <a:endParaRPr lang="it-IT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0" y="2780928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Ordine e continuità: che belle virtù a scuola!</a:t>
            </a:r>
            <a:endParaRPr lang="it-IT" sz="12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2996953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 autonomia consiste nel fidarsi e nel desiderio di capire con gli altri . . . Gli insuccessi vanno sempre spiegati !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57199" y="3140969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Voglia di esibire la propria capacità, voglia di sentirsi sempre al sicuro, ma anche esporsi senza rete: tutte buone qualità !</a:t>
            </a:r>
            <a:endParaRPr lang="it-IT" sz="1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09600" y="328498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E il prof? Anche lui ha pregi e difetti e l’ alunno maturo li capisce, li considera e li rileva, ma con spirito di collaborazione!</a:t>
            </a:r>
            <a:endParaRPr lang="it-IT" sz="12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61999" y="3501009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0k ok ok  ko ko ko  right right down . . .monosillabi in lingua inglese che esprimono sinteticamente i pregi e i difetti </a:t>
            </a:r>
            <a:endParaRPr lang="it-IT" sz="12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3717032"/>
            <a:ext cx="824440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Sei circospetto, pensoso ma organizzato? Va bene! Ambizioso? Perché no !</a:t>
            </a:r>
            <a:endParaRPr lang="it-IT" sz="12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259632" y="4077073"/>
            <a:ext cx="78843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Intuitività, velocità, capacità non sempre vanno d’accordo con la rigidità !</a:t>
            </a:r>
            <a:endParaRPr lang="it-IT" sz="12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475656" y="3933056"/>
            <a:ext cx="766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 autonomia è una conquista che ha bisogno di allenamento e tempo a disposizione, se no c’ è frammentarietà!</a:t>
            </a:r>
            <a:endParaRPr lang="it-IT" sz="12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0" y="4221088"/>
            <a:ext cx="76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Sicuro di sé, ragionatore, corretto e capace è l’ alunno che mi piace: per forza!</a:t>
            </a:r>
            <a:endParaRPr lang="it-IT" sz="1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0" y="4365104"/>
            <a:ext cx="746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uno mal si controlla mostra poca ragionevolezza, ma si può allenare la propria velocità per renderla utile!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0" y="4509120"/>
            <a:ext cx="914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l’insicurezza si può mascherare,ma la resa mai! Credere in sé significa anche fidarsi della guida onesta! </a:t>
            </a:r>
            <a:endParaRPr lang="it-IT" sz="12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0" y="4869160"/>
            <a:ext cx="88212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Troppa impulsività danneggia, troppa distrazione svuota i concetti di comprensione, la comunicatività però compensa!</a:t>
            </a:r>
            <a:endParaRPr lang="it-IT" sz="12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38774" y="5733256"/>
            <a:ext cx="860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la matematica non fa per te, ciò non vuol dire fuggire e rinunciarci, ma insistere, prima o poi si saprà usare</a:t>
            </a:r>
            <a:endParaRPr lang="it-IT" sz="12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51520" y="5085184"/>
            <a:ext cx="673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Attenti alla presunzione, alle punzecchiature, ma ben vengano intelligenza e furbizia  benigne!</a:t>
            </a:r>
            <a:endParaRPr lang="it-IT" sz="12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0" y="5301208"/>
            <a:ext cx="655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si sta attenti e si collabora con domande, correzioni, risposte pensate . . .i voti salgono!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899592" y="5517232"/>
            <a:ext cx="6401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Tutto okey significa: presenza di attenzione, efficacia, ambizione, sicurezza di sé . . . 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39552" y="4653136"/>
            <a:ext cx="6249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Operatività e comunicativa sono doti utili in classe !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0" y="602128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Un soggetto può alternare correttezza e attenzione all’ esatto contrario, quindi qui c’ è dis-tonia comportamentale che va tenuta d’ occhio !</a:t>
            </a:r>
            <a:endParaRPr lang="it-IT" sz="1200" b="1" dirty="0"/>
          </a:p>
        </p:txBody>
      </p:sp>
      <p:sp>
        <p:nvSpPr>
          <p:cNvPr id="44" name="Rettangolo 43"/>
          <p:cNvSpPr/>
          <p:nvPr/>
        </p:nvSpPr>
        <p:spPr>
          <a:xfrm>
            <a:off x="6228184" y="1268760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609600" y="184482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Timidezza: qualità personale che danneggia, ma solo poco e per poco, poi emerge il valore . . . </a:t>
            </a:r>
            <a:endParaRPr lang="it-IT" sz="12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761999" y="2030761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C’è chi si sente sempre un po’ più su, sempre un po’ più impaziente, sempre un po’ più stancabile: attenzione!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1836</Words>
  <Application>Microsoft Office PowerPoint</Application>
  <PresentationFormat>Presentazione su schermo (4:3)</PresentationFormat>
  <Paragraphs>215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case</dc:creator>
  <cp:lastModifiedBy>case</cp:lastModifiedBy>
  <cp:revision>60</cp:revision>
  <dcterms:created xsi:type="dcterms:W3CDTF">2012-09-17T13:28:22Z</dcterms:created>
  <dcterms:modified xsi:type="dcterms:W3CDTF">2012-10-30T19:13:47Z</dcterms:modified>
</cp:coreProperties>
</file>