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30D6-D269-4726-9129-0217909B8203}" type="datetimeFigureOut">
              <a:rPr lang="it-IT" smtClean="0"/>
              <a:pPr/>
              <a:t>22/02/2013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7112-DD25-4D2F-A2F3-F4CF575584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//upload.wikimedia.org/wikipedia/commons/0/0f/Adda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e/ed/Adda_isola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3/3b/Ponte_sul_Adda_Paderno.jpg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lafenice\LAFENICE-scuola-2012-2013\Gli%20aristogatti-%20scena%20finale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332656"/>
            <a:ext cx="5112568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solito alunno mi chiede: </a:t>
            </a:r>
          </a:p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“Che c’ entra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earth 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la matematica? “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980728"/>
            <a:ext cx="67322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“Come che c’ entra ?” Rispondo “Non ci vuole GEOMETRIA, CALCOLO e DISEGNO TECNICO per capire ed usare una cartina geografica dettagliata come quella di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6" name="Immagine 5" descr="googleearth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02979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67322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 voglio sapere dove sono stati trovati dei </a:t>
            </a:r>
            <a:r>
              <a:rPr lang="it-IT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proiettili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abbandonati da chissà chi in via Costantina davanti all’ asilo . . . Ci viene in aiuto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3" name="Immagine 2" descr="proiettiltrova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04850" cy="1590675"/>
          </a:xfrm>
          <a:prstGeom prst="rect">
            <a:avLst/>
          </a:prstGeom>
        </p:spPr>
      </p:pic>
      <p:pic>
        <p:nvPicPr>
          <p:cNvPr id="1026" name="Picture 2" descr="C:\Users\Utente\Desktop\mAgAzZiNo\Nuova immagin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1786"/>
            <a:ext cx="9144000" cy="4866214"/>
          </a:xfrm>
          <a:prstGeom prst="rect">
            <a:avLst/>
          </a:prstGeom>
          <a:noFill/>
        </p:spPr>
      </p:pic>
      <p:sp>
        <p:nvSpPr>
          <p:cNvPr id="5" name="Figura a mano libera 4"/>
          <p:cNvSpPr/>
          <p:nvPr/>
        </p:nvSpPr>
        <p:spPr>
          <a:xfrm>
            <a:off x="1674564" y="2370944"/>
            <a:ext cx="4401363" cy="3831552"/>
          </a:xfrm>
          <a:custGeom>
            <a:avLst/>
            <a:gdLst>
              <a:gd name="connsiteX0" fmla="*/ 4395730 w 4401363"/>
              <a:gd name="connsiteY0" fmla="*/ 19716 h 3831552"/>
              <a:gd name="connsiteX1" fmla="*/ 4373696 w 4401363"/>
              <a:gd name="connsiteY1" fmla="*/ 96834 h 3831552"/>
              <a:gd name="connsiteX2" fmla="*/ 4362679 w 4401363"/>
              <a:gd name="connsiteY2" fmla="*/ 129885 h 3831552"/>
              <a:gd name="connsiteX3" fmla="*/ 4296578 w 4401363"/>
              <a:gd name="connsiteY3" fmla="*/ 229037 h 3831552"/>
              <a:gd name="connsiteX4" fmla="*/ 4274544 w 4401363"/>
              <a:gd name="connsiteY4" fmla="*/ 262087 h 3831552"/>
              <a:gd name="connsiteX5" fmla="*/ 4208443 w 4401363"/>
              <a:gd name="connsiteY5" fmla="*/ 317172 h 3831552"/>
              <a:gd name="connsiteX6" fmla="*/ 4175393 w 4401363"/>
              <a:gd name="connsiteY6" fmla="*/ 339205 h 3831552"/>
              <a:gd name="connsiteX7" fmla="*/ 4131325 w 4401363"/>
              <a:gd name="connsiteY7" fmla="*/ 394290 h 3831552"/>
              <a:gd name="connsiteX8" fmla="*/ 4076241 w 4401363"/>
              <a:gd name="connsiteY8" fmla="*/ 449374 h 3831552"/>
              <a:gd name="connsiteX9" fmla="*/ 4021156 w 4401363"/>
              <a:gd name="connsiteY9" fmla="*/ 493442 h 3831552"/>
              <a:gd name="connsiteX10" fmla="*/ 3955055 w 4401363"/>
              <a:gd name="connsiteY10" fmla="*/ 537509 h 3831552"/>
              <a:gd name="connsiteX11" fmla="*/ 3877937 w 4401363"/>
              <a:gd name="connsiteY11" fmla="*/ 559543 h 3831552"/>
              <a:gd name="connsiteX12" fmla="*/ 3844887 w 4401363"/>
              <a:gd name="connsiteY12" fmla="*/ 570560 h 3831552"/>
              <a:gd name="connsiteX13" fmla="*/ 3756752 w 4401363"/>
              <a:gd name="connsiteY13" fmla="*/ 581576 h 3831552"/>
              <a:gd name="connsiteX14" fmla="*/ 3690650 w 4401363"/>
              <a:gd name="connsiteY14" fmla="*/ 603610 h 3831552"/>
              <a:gd name="connsiteX15" fmla="*/ 3591499 w 4401363"/>
              <a:gd name="connsiteY15" fmla="*/ 647678 h 3831552"/>
              <a:gd name="connsiteX16" fmla="*/ 3558448 w 4401363"/>
              <a:gd name="connsiteY16" fmla="*/ 658695 h 3831552"/>
              <a:gd name="connsiteX17" fmla="*/ 3525397 w 4401363"/>
              <a:gd name="connsiteY17" fmla="*/ 669711 h 3831552"/>
              <a:gd name="connsiteX18" fmla="*/ 3492347 w 4401363"/>
              <a:gd name="connsiteY18" fmla="*/ 691745 h 3831552"/>
              <a:gd name="connsiteX19" fmla="*/ 3393195 w 4401363"/>
              <a:gd name="connsiteY19" fmla="*/ 713779 h 3831552"/>
              <a:gd name="connsiteX20" fmla="*/ 3327094 w 4401363"/>
              <a:gd name="connsiteY20" fmla="*/ 746829 h 3831552"/>
              <a:gd name="connsiteX21" fmla="*/ 3294043 w 4401363"/>
              <a:gd name="connsiteY21" fmla="*/ 757846 h 3831552"/>
              <a:gd name="connsiteX22" fmla="*/ 3249976 w 4401363"/>
              <a:gd name="connsiteY22" fmla="*/ 812931 h 3831552"/>
              <a:gd name="connsiteX23" fmla="*/ 3172858 w 4401363"/>
              <a:gd name="connsiteY23" fmla="*/ 901066 h 3831552"/>
              <a:gd name="connsiteX24" fmla="*/ 3139807 w 4401363"/>
              <a:gd name="connsiteY24" fmla="*/ 967167 h 3831552"/>
              <a:gd name="connsiteX25" fmla="*/ 3117773 w 4401363"/>
              <a:gd name="connsiteY25" fmla="*/ 1033268 h 3831552"/>
              <a:gd name="connsiteX26" fmla="*/ 3062689 w 4401363"/>
              <a:gd name="connsiteY26" fmla="*/ 1099369 h 3831552"/>
              <a:gd name="connsiteX27" fmla="*/ 3018622 w 4401363"/>
              <a:gd name="connsiteY27" fmla="*/ 1165470 h 3831552"/>
              <a:gd name="connsiteX28" fmla="*/ 3007605 w 4401363"/>
              <a:gd name="connsiteY28" fmla="*/ 1198521 h 3831552"/>
              <a:gd name="connsiteX29" fmla="*/ 2974554 w 4401363"/>
              <a:gd name="connsiteY29" fmla="*/ 1220555 h 3831552"/>
              <a:gd name="connsiteX30" fmla="*/ 2919470 w 4401363"/>
              <a:gd name="connsiteY30" fmla="*/ 1286656 h 3831552"/>
              <a:gd name="connsiteX31" fmla="*/ 2886419 w 4401363"/>
              <a:gd name="connsiteY31" fmla="*/ 1319707 h 3831552"/>
              <a:gd name="connsiteX32" fmla="*/ 2842352 w 4401363"/>
              <a:gd name="connsiteY32" fmla="*/ 1385808 h 3831552"/>
              <a:gd name="connsiteX33" fmla="*/ 2754217 w 4401363"/>
              <a:gd name="connsiteY33" fmla="*/ 1518010 h 3831552"/>
              <a:gd name="connsiteX34" fmla="*/ 2710149 w 4401363"/>
              <a:gd name="connsiteY34" fmla="*/ 1584111 h 3831552"/>
              <a:gd name="connsiteX35" fmla="*/ 2677099 w 4401363"/>
              <a:gd name="connsiteY35" fmla="*/ 1617162 h 3831552"/>
              <a:gd name="connsiteX36" fmla="*/ 2622014 w 4401363"/>
              <a:gd name="connsiteY36" fmla="*/ 1716314 h 3831552"/>
              <a:gd name="connsiteX37" fmla="*/ 2577947 w 4401363"/>
              <a:gd name="connsiteY37" fmla="*/ 1782415 h 3831552"/>
              <a:gd name="connsiteX38" fmla="*/ 2544896 w 4401363"/>
              <a:gd name="connsiteY38" fmla="*/ 1804449 h 3831552"/>
              <a:gd name="connsiteX39" fmla="*/ 2456761 w 4401363"/>
              <a:gd name="connsiteY39" fmla="*/ 1936651 h 3831552"/>
              <a:gd name="connsiteX40" fmla="*/ 2434728 w 4401363"/>
              <a:gd name="connsiteY40" fmla="*/ 1969702 h 3831552"/>
              <a:gd name="connsiteX41" fmla="*/ 2401677 w 4401363"/>
              <a:gd name="connsiteY41" fmla="*/ 1991736 h 3831552"/>
              <a:gd name="connsiteX42" fmla="*/ 2313542 w 4401363"/>
              <a:gd name="connsiteY42" fmla="*/ 2123938 h 3831552"/>
              <a:gd name="connsiteX43" fmla="*/ 2269475 w 4401363"/>
              <a:gd name="connsiteY43" fmla="*/ 2190039 h 3831552"/>
              <a:gd name="connsiteX44" fmla="*/ 2258458 w 4401363"/>
              <a:gd name="connsiteY44" fmla="*/ 2223090 h 3831552"/>
              <a:gd name="connsiteX45" fmla="*/ 2214390 w 4401363"/>
              <a:gd name="connsiteY45" fmla="*/ 2289191 h 3831552"/>
              <a:gd name="connsiteX46" fmla="*/ 2192356 w 4401363"/>
              <a:gd name="connsiteY46" fmla="*/ 2322242 h 3831552"/>
              <a:gd name="connsiteX47" fmla="*/ 2170323 w 4401363"/>
              <a:gd name="connsiteY47" fmla="*/ 2355292 h 3831552"/>
              <a:gd name="connsiteX48" fmla="*/ 2115238 w 4401363"/>
              <a:gd name="connsiteY48" fmla="*/ 2421393 h 3831552"/>
              <a:gd name="connsiteX49" fmla="*/ 2071171 w 4401363"/>
              <a:gd name="connsiteY49" fmla="*/ 2487495 h 3831552"/>
              <a:gd name="connsiteX50" fmla="*/ 2027103 w 4401363"/>
              <a:gd name="connsiteY50" fmla="*/ 2553596 h 3831552"/>
              <a:gd name="connsiteX51" fmla="*/ 1983036 w 4401363"/>
              <a:gd name="connsiteY51" fmla="*/ 2619697 h 3831552"/>
              <a:gd name="connsiteX52" fmla="*/ 1961002 w 4401363"/>
              <a:gd name="connsiteY52" fmla="*/ 2652748 h 3831552"/>
              <a:gd name="connsiteX53" fmla="*/ 1916935 w 4401363"/>
              <a:gd name="connsiteY53" fmla="*/ 2707832 h 3831552"/>
              <a:gd name="connsiteX54" fmla="*/ 1894901 w 4401363"/>
              <a:gd name="connsiteY54" fmla="*/ 2751899 h 3831552"/>
              <a:gd name="connsiteX55" fmla="*/ 1828800 w 4401363"/>
              <a:gd name="connsiteY55" fmla="*/ 2795967 h 3831552"/>
              <a:gd name="connsiteX56" fmla="*/ 1784732 w 4401363"/>
              <a:gd name="connsiteY56" fmla="*/ 2840034 h 3831552"/>
              <a:gd name="connsiteX57" fmla="*/ 1773716 w 4401363"/>
              <a:gd name="connsiteY57" fmla="*/ 2873085 h 3831552"/>
              <a:gd name="connsiteX58" fmla="*/ 1740665 w 4401363"/>
              <a:gd name="connsiteY58" fmla="*/ 2895119 h 3831552"/>
              <a:gd name="connsiteX59" fmla="*/ 1652530 w 4401363"/>
              <a:gd name="connsiteY59" fmla="*/ 3027321 h 3831552"/>
              <a:gd name="connsiteX60" fmla="*/ 1630496 w 4401363"/>
              <a:gd name="connsiteY60" fmla="*/ 3060372 h 3831552"/>
              <a:gd name="connsiteX61" fmla="*/ 1619479 w 4401363"/>
              <a:gd name="connsiteY61" fmla="*/ 3093422 h 3831552"/>
              <a:gd name="connsiteX62" fmla="*/ 1597446 w 4401363"/>
              <a:gd name="connsiteY62" fmla="*/ 3126473 h 3831552"/>
              <a:gd name="connsiteX63" fmla="*/ 1575412 w 4401363"/>
              <a:gd name="connsiteY63" fmla="*/ 3192574 h 3831552"/>
              <a:gd name="connsiteX64" fmla="*/ 1564395 w 4401363"/>
              <a:gd name="connsiteY64" fmla="*/ 3225625 h 3831552"/>
              <a:gd name="connsiteX65" fmla="*/ 1542361 w 4401363"/>
              <a:gd name="connsiteY65" fmla="*/ 3258675 h 3831552"/>
              <a:gd name="connsiteX66" fmla="*/ 1531344 w 4401363"/>
              <a:gd name="connsiteY66" fmla="*/ 3291726 h 3831552"/>
              <a:gd name="connsiteX67" fmla="*/ 1487277 w 4401363"/>
              <a:gd name="connsiteY67" fmla="*/ 3357827 h 3831552"/>
              <a:gd name="connsiteX68" fmla="*/ 1476260 w 4401363"/>
              <a:gd name="connsiteY68" fmla="*/ 3390878 h 3831552"/>
              <a:gd name="connsiteX69" fmla="*/ 1443209 w 4401363"/>
              <a:gd name="connsiteY69" fmla="*/ 3412911 h 3831552"/>
              <a:gd name="connsiteX70" fmla="*/ 1399142 w 4401363"/>
              <a:gd name="connsiteY70" fmla="*/ 3467996 h 3831552"/>
              <a:gd name="connsiteX71" fmla="*/ 1355075 w 4401363"/>
              <a:gd name="connsiteY71" fmla="*/ 3534097 h 3831552"/>
              <a:gd name="connsiteX72" fmla="*/ 1311007 w 4401363"/>
              <a:gd name="connsiteY72" fmla="*/ 3556131 h 3831552"/>
              <a:gd name="connsiteX73" fmla="*/ 1277956 w 4401363"/>
              <a:gd name="connsiteY73" fmla="*/ 3589181 h 3831552"/>
              <a:gd name="connsiteX74" fmla="*/ 1211855 w 4401363"/>
              <a:gd name="connsiteY74" fmla="*/ 3622232 h 3831552"/>
              <a:gd name="connsiteX75" fmla="*/ 1145754 w 4401363"/>
              <a:gd name="connsiteY75" fmla="*/ 3655283 h 3831552"/>
              <a:gd name="connsiteX76" fmla="*/ 1112703 w 4401363"/>
              <a:gd name="connsiteY76" fmla="*/ 3677316 h 3831552"/>
              <a:gd name="connsiteX77" fmla="*/ 1079653 w 4401363"/>
              <a:gd name="connsiteY77" fmla="*/ 3688333 h 3831552"/>
              <a:gd name="connsiteX78" fmla="*/ 1013552 w 4401363"/>
              <a:gd name="connsiteY78" fmla="*/ 3732401 h 3831552"/>
              <a:gd name="connsiteX79" fmla="*/ 947450 w 4401363"/>
              <a:gd name="connsiteY79" fmla="*/ 3754434 h 3831552"/>
              <a:gd name="connsiteX80" fmla="*/ 881349 w 4401363"/>
              <a:gd name="connsiteY80" fmla="*/ 3787485 h 3831552"/>
              <a:gd name="connsiteX81" fmla="*/ 848299 w 4401363"/>
              <a:gd name="connsiteY81" fmla="*/ 3809519 h 3831552"/>
              <a:gd name="connsiteX82" fmla="*/ 782197 w 4401363"/>
              <a:gd name="connsiteY82" fmla="*/ 3831552 h 3831552"/>
              <a:gd name="connsiteX83" fmla="*/ 539826 w 4401363"/>
              <a:gd name="connsiteY83" fmla="*/ 3820536 h 3831552"/>
              <a:gd name="connsiteX84" fmla="*/ 495759 w 4401363"/>
              <a:gd name="connsiteY84" fmla="*/ 3776468 h 3831552"/>
              <a:gd name="connsiteX85" fmla="*/ 473725 w 4401363"/>
              <a:gd name="connsiteY85" fmla="*/ 3743417 h 3831552"/>
              <a:gd name="connsiteX86" fmla="*/ 418641 w 4401363"/>
              <a:gd name="connsiteY86" fmla="*/ 3644266 h 3831552"/>
              <a:gd name="connsiteX87" fmla="*/ 341523 w 4401363"/>
              <a:gd name="connsiteY87" fmla="*/ 3545114 h 3831552"/>
              <a:gd name="connsiteX88" fmla="*/ 275422 w 4401363"/>
              <a:gd name="connsiteY88" fmla="*/ 3490029 h 3831552"/>
              <a:gd name="connsiteX89" fmla="*/ 242371 w 4401363"/>
              <a:gd name="connsiteY89" fmla="*/ 3456979 h 3831552"/>
              <a:gd name="connsiteX90" fmla="*/ 176270 w 4401363"/>
              <a:gd name="connsiteY90" fmla="*/ 3423928 h 3831552"/>
              <a:gd name="connsiteX91" fmla="*/ 88135 w 4401363"/>
              <a:gd name="connsiteY91" fmla="*/ 3434945 h 3831552"/>
              <a:gd name="connsiteX92" fmla="*/ 0 w 4401363"/>
              <a:gd name="connsiteY92" fmla="*/ 3523080 h 383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401363" h="3831552">
                <a:moveTo>
                  <a:pt x="4395730" y="19716"/>
                </a:moveTo>
                <a:cubicBezTo>
                  <a:pt x="4369315" y="98961"/>
                  <a:pt x="4401363" y="0"/>
                  <a:pt x="4373696" y="96834"/>
                </a:cubicBezTo>
                <a:cubicBezTo>
                  <a:pt x="4370506" y="108000"/>
                  <a:pt x="4368319" y="119733"/>
                  <a:pt x="4362679" y="129885"/>
                </a:cubicBezTo>
                <a:cubicBezTo>
                  <a:pt x="4362679" y="129886"/>
                  <a:pt x="4307595" y="212512"/>
                  <a:pt x="4296578" y="229037"/>
                </a:cubicBezTo>
                <a:cubicBezTo>
                  <a:pt x="4289233" y="240054"/>
                  <a:pt x="4285561" y="254742"/>
                  <a:pt x="4274544" y="262087"/>
                </a:cubicBezTo>
                <a:cubicBezTo>
                  <a:pt x="4192481" y="316797"/>
                  <a:pt x="4293276" y="246478"/>
                  <a:pt x="4208443" y="317172"/>
                </a:cubicBezTo>
                <a:cubicBezTo>
                  <a:pt x="4198271" y="325648"/>
                  <a:pt x="4186410" y="331861"/>
                  <a:pt x="4175393" y="339205"/>
                </a:cubicBezTo>
                <a:cubicBezTo>
                  <a:pt x="4153946" y="403547"/>
                  <a:pt x="4181157" y="344459"/>
                  <a:pt x="4131325" y="394290"/>
                </a:cubicBezTo>
                <a:cubicBezTo>
                  <a:pt x="4057876" y="467738"/>
                  <a:pt x="4164378" y="390614"/>
                  <a:pt x="4076241" y="449374"/>
                </a:cubicBezTo>
                <a:cubicBezTo>
                  <a:pt x="4035529" y="510442"/>
                  <a:pt x="4077500" y="462140"/>
                  <a:pt x="4021156" y="493442"/>
                </a:cubicBezTo>
                <a:cubicBezTo>
                  <a:pt x="3998007" y="506302"/>
                  <a:pt x="3980177" y="529135"/>
                  <a:pt x="3955055" y="537509"/>
                </a:cubicBezTo>
                <a:cubicBezTo>
                  <a:pt x="3875813" y="563924"/>
                  <a:pt x="3974770" y="531876"/>
                  <a:pt x="3877937" y="559543"/>
                </a:cubicBezTo>
                <a:cubicBezTo>
                  <a:pt x="3866771" y="562733"/>
                  <a:pt x="3856312" y="568483"/>
                  <a:pt x="3844887" y="570560"/>
                </a:cubicBezTo>
                <a:cubicBezTo>
                  <a:pt x="3815758" y="575856"/>
                  <a:pt x="3786130" y="577904"/>
                  <a:pt x="3756752" y="581576"/>
                </a:cubicBezTo>
                <a:cubicBezTo>
                  <a:pt x="3734718" y="588921"/>
                  <a:pt x="3709975" y="590726"/>
                  <a:pt x="3690650" y="603610"/>
                </a:cubicBezTo>
                <a:cubicBezTo>
                  <a:pt x="3638276" y="638527"/>
                  <a:pt x="3670161" y="621457"/>
                  <a:pt x="3591499" y="647678"/>
                </a:cubicBezTo>
                <a:lnTo>
                  <a:pt x="3558448" y="658695"/>
                </a:lnTo>
                <a:lnTo>
                  <a:pt x="3525397" y="669711"/>
                </a:lnTo>
                <a:cubicBezTo>
                  <a:pt x="3514380" y="677056"/>
                  <a:pt x="3504190" y="685824"/>
                  <a:pt x="3492347" y="691745"/>
                </a:cubicBezTo>
                <a:cubicBezTo>
                  <a:pt x="3462587" y="706625"/>
                  <a:pt x="3423659" y="707009"/>
                  <a:pt x="3393195" y="713779"/>
                </a:cubicBezTo>
                <a:cubicBezTo>
                  <a:pt x="3343350" y="724856"/>
                  <a:pt x="3374633" y="723060"/>
                  <a:pt x="3327094" y="746829"/>
                </a:cubicBezTo>
                <a:cubicBezTo>
                  <a:pt x="3316707" y="752022"/>
                  <a:pt x="3305060" y="754174"/>
                  <a:pt x="3294043" y="757846"/>
                </a:cubicBezTo>
                <a:cubicBezTo>
                  <a:pt x="3269234" y="832274"/>
                  <a:pt x="3303640" y="751601"/>
                  <a:pt x="3249976" y="812931"/>
                </a:cubicBezTo>
                <a:cubicBezTo>
                  <a:pt x="3160005" y="915755"/>
                  <a:pt x="3247221" y="851489"/>
                  <a:pt x="3172858" y="901066"/>
                </a:cubicBezTo>
                <a:cubicBezTo>
                  <a:pt x="3132678" y="1021602"/>
                  <a:pt x="3196760" y="839025"/>
                  <a:pt x="3139807" y="967167"/>
                </a:cubicBezTo>
                <a:cubicBezTo>
                  <a:pt x="3130374" y="988391"/>
                  <a:pt x="3134196" y="1016845"/>
                  <a:pt x="3117773" y="1033268"/>
                </a:cubicBezTo>
                <a:cubicBezTo>
                  <a:pt x="3075361" y="1075682"/>
                  <a:pt x="3093365" y="1053356"/>
                  <a:pt x="3062689" y="1099369"/>
                </a:cubicBezTo>
                <a:cubicBezTo>
                  <a:pt x="3036493" y="1177957"/>
                  <a:pt x="3073638" y="1082946"/>
                  <a:pt x="3018622" y="1165470"/>
                </a:cubicBezTo>
                <a:cubicBezTo>
                  <a:pt x="3012180" y="1175133"/>
                  <a:pt x="3014860" y="1189453"/>
                  <a:pt x="3007605" y="1198521"/>
                </a:cubicBezTo>
                <a:cubicBezTo>
                  <a:pt x="2999334" y="1208860"/>
                  <a:pt x="2984726" y="1212079"/>
                  <a:pt x="2974554" y="1220555"/>
                </a:cubicBezTo>
                <a:cubicBezTo>
                  <a:pt x="2921882" y="1264448"/>
                  <a:pt x="2958863" y="1239383"/>
                  <a:pt x="2919470" y="1286656"/>
                </a:cubicBezTo>
                <a:cubicBezTo>
                  <a:pt x="2909496" y="1298625"/>
                  <a:pt x="2895984" y="1307409"/>
                  <a:pt x="2886419" y="1319707"/>
                </a:cubicBezTo>
                <a:cubicBezTo>
                  <a:pt x="2870161" y="1340610"/>
                  <a:pt x="2857041" y="1363774"/>
                  <a:pt x="2842352" y="1385808"/>
                </a:cubicBezTo>
                <a:lnTo>
                  <a:pt x="2754217" y="1518010"/>
                </a:lnTo>
                <a:lnTo>
                  <a:pt x="2710149" y="1584111"/>
                </a:lnTo>
                <a:lnTo>
                  <a:pt x="2677099" y="1617162"/>
                </a:lnTo>
                <a:cubicBezTo>
                  <a:pt x="2657708" y="1675336"/>
                  <a:pt x="2672524" y="1640549"/>
                  <a:pt x="2622014" y="1716314"/>
                </a:cubicBezTo>
                <a:cubicBezTo>
                  <a:pt x="2622013" y="1716316"/>
                  <a:pt x="2577948" y="1782414"/>
                  <a:pt x="2577947" y="1782415"/>
                </a:cubicBezTo>
                <a:lnTo>
                  <a:pt x="2544896" y="1804449"/>
                </a:lnTo>
                <a:lnTo>
                  <a:pt x="2456761" y="1936651"/>
                </a:lnTo>
                <a:cubicBezTo>
                  <a:pt x="2449416" y="1947668"/>
                  <a:pt x="2445745" y="1962357"/>
                  <a:pt x="2434728" y="1969702"/>
                </a:cubicBezTo>
                <a:lnTo>
                  <a:pt x="2401677" y="1991736"/>
                </a:lnTo>
                <a:lnTo>
                  <a:pt x="2313542" y="2123938"/>
                </a:lnTo>
                <a:lnTo>
                  <a:pt x="2269475" y="2190039"/>
                </a:lnTo>
                <a:cubicBezTo>
                  <a:pt x="2265803" y="2201056"/>
                  <a:pt x="2264098" y="2212938"/>
                  <a:pt x="2258458" y="2223090"/>
                </a:cubicBezTo>
                <a:cubicBezTo>
                  <a:pt x="2245597" y="2246239"/>
                  <a:pt x="2229079" y="2267157"/>
                  <a:pt x="2214390" y="2289191"/>
                </a:cubicBezTo>
                <a:lnTo>
                  <a:pt x="2192356" y="2322242"/>
                </a:lnTo>
                <a:cubicBezTo>
                  <a:pt x="2185012" y="2333259"/>
                  <a:pt x="2179685" y="2345930"/>
                  <a:pt x="2170323" y="2355292"/>
                </a:cubicBezTo>
                <a:cubicBezTo>
                  <a:pt x="2127910" y="2397705"/>
                  <a:pt x="2145915" y="2375379"/>
                  <a:pt x="2115238" y="2421393"/>
                </a:cubicBezTo>
                <a:cubicBezTo>
                  <a:pt x="2094171" y="2484601"/>
                  <a:pt x="2119309" y="2425604"/>
                  <a:pt x="2071171" y="2487495"/>
                </a:cubicBezTo>
                <a:cubicBezTo>
                  <a:pt x="2054913" y="2508398"/>
                  <a:pt x="2041792" y="2531562"/>
                  <a:pt x="2027103" y="2553596"/>
                </a:cubicBezTo>
                <a:lnTo>
                  <a:pt x="1983036" y="2619697"/>
                </a:lnTo>
                <a:cubicBezTo>
                  <a:pt x="1975691" y="2630714"/>
                  <a:pt x="1965189" y="2640187"/>
                  <a:pt x="1961002" y="2652748"/>
                </a:cubicBezTo>
                <a:cubicBezTo>
                  <a:pt x="1945798" y="2698359"/>
                  <a:pt x="1959647" y="2679356"/>
                  <a:pt x="1916935" y="2707832"/>
                </a:cubicBezTo>
                <a:cubicBezTo>
                  <a:pt x="1909590" y="2722521"/>
                  <a:pt x="1906514" y="2740286"/>
                  <a:pt x="1894901" y="2751899"/>
                </a:cubicBezTo>
                <a:cubicBezTo>
                  <a:pt x="1876176" y="2770624"/>
                  <a:pt x="1828800" y="2795967"/>
                  <a:pt x="1828800" y="2795967"/>
                </a:cubicBezTo>
                <a:cubicBezTo>
                  <a:pt x="1799420" y="2884103"/>
                  <a:pt x="1843490" y="2781274"/>
                  <a:pt x="1784732" y="2840034"/>
                </a:cubicBezTo>
                <a:cubicBezTo>
                  <a:pt x="1776521" y="2848246"/>
                  <a:pt x="1780970" y="2864017"/>
                  <a:pt x="1773716" y="2873085"/>
                </a:cubicBezTo>
                <a:cubicBezTo>
                  <a:pt x="1765445" y="2883424"/>
                  <a:pt x="1751682" y="2887774"/>
                  <a:pt x="1740665" y="2895119"/>
                </a:cubicBezTo>
                <a:lnTo>
                  <a:pt x="1652530" y="3027321"/>
                </a:lnTo>
                <a:cubicBezTo>
                  <a:pt x="1645185" y="3038338"/>
                  <a:pt x="1634683" y="3047811"/>
                  <a:pt x="1630496" y="3060372"/>
                </a:cubicBezTo>
                <a:cubicBezTo>
                  <a:pt x="1626824" y="3071389"/>
                  <a:pt x="1624672" y="3083035"/>
                  <a:pt x="1619479" y="3093422"/>
                </a:cubicBezTo>
                <a:cubicBezTo>
                  <a:pt x="1613558" y="3105265"/>
                  <a:pt x="1602823" y="3114374"/>
                  <a:pt x="1597446" y="3126473"/>
                </a:cubicBezTo>
                <a:cubicBezTo>
                  <a:pt x="1588013" y="3147697"/>
                  <a:pt x="1582757" y="3170540"/>
                  <a:pt x="1575412" y="3192574"/>
                </a:cubicBezTo>
                <a:cubicBezTo>
                  <a:pt x="1571740" y="3203591"/>
                  <a:pt x="1570837" y="3215963"/>
                  <a:pt x="1564395" y="3225625"/>
                </a:cubicBezTo>
                <a:lnTo>
                  <a:pt x="1542361" y="3258675"/>
                </a:lnTo>
                <a:cubicBezTo>
                  <a:pt x="1538689" y="3269692"/>
                  <a:pt x="1536984" y="3281574"/>
                  <a:pt x="1531344" y="3291726"/>
                </a:cubicBezTo>
                <a:cubicBezTo>
                  <a:pt x="1518484" y="3314875"/>
                  <a:pt x="1495651" y="3332705"/>
                  <a:pt x="1487277" y="3357827"/>
                </a:cubicBezTo>
                <a:cubicBezTo>
                  <a:pt x="1483605" y="3368844"/>
                  <a:pt x="1483515" y="3381810"/>
                  <a:pt x="1476260" y="3390878"/>
                </a:cubicBezTo>
                <a:cubicBezTo>
                  <a:pt x="1467989" y="3401217"/>
                  <a:pt x="1454226" y="3405567"/>
                  <a:pt x="1443209" y="3412911"/>
                </a:cubicBezTo>
                <a:cubicBezTo>
                  <a:pt x="1418402" y="3487339"/>
                  <a:pt x="1452806" y="3406666"/>
                  <a:pt x="1399142" y="3467996"/>
                </a:cubicBezTo>
                <a:cubicBezTo>
                  <a:pt x="1381704" y="3487925"/>
                  <a:pt x="1378760" y="3522254"/>
                  <a:pt x="1355075" y="3534097"/>
                </a:cubicBezTo>
                <a:cubicBezTo>
                  <a:pt x="1340386" y="3541442"/>
                  <a:pt x="1324371" y="3546585"/>
                  <a:pt x="1311007" y="3556131"/>
                </a:cubicBezTo>
                <a:cubicBezTo>
                  <a:pt x="1298329" y="3565187"/>
                  <a:pt x="1289925" y="3579207"/>
                  <a:pt x="1277956" y="3589181"/>
                </a:cubicBezTo>
                <a:cubicBezTo>
                  <a:pt x="1249479" y="3612912"/>
                  <a:pt x="1244981" y="3611190"/>
                  <a:pt x="1211855" y="3622232"/>
                </a:cubicBezTo>
                <a:cubicBezTo>
                  <a:pt x="1117154" y="3685368"/>
                  <a:pt x="1236964" y="3609679"/>
                  <a:pt x="1145754" y="3655283"/>
                </a:cubicBezTo>
                <a:cubicBezTo>
                  <a:pt x="1133911" y="3661204"/>
                  <a:pt x="1124546" y="3671395"/>
                  <a:pt x="1112703" y="3677316"/>
                </a:cubicBezTo>
                <a:cubicBezTo>
                  <a:pt x="1102316" y="3682509"/>
                  <a:pt x="1089804" y="3682693"/>
                  <a:pt x="1079653" y="3688333"/>
                </a:cubicBezTo>
                <a:cubicBezTo>
                  <a:pt x="1056504" y="3701194"/>
                  <a:pt x="1038674" y="3724027"/>
                  <a:pt x="1013552" y="3732401"/>
                </a:cubicBezTo>
                <a:lnTo>
                  <a:pt x="947450" y="3754434"/>
                </a:lnTo>
                <a:cubicBezTo>
                  <a:pt x="852734" y="3817580"/>
                  <a:pt x="972572" y="3741873"/>
                  <a:pt x="881349" y="3787485"/>
                </a:cubicBezTo>
                <a:cubicBezTo>
                  <a:pt x="869506" y="3793406"/>
                  <a:pt x="860398" y="3804142"/>
                  <a:pt x="848299" y="3809519"/>
                </a:cubicBezTo>
                <a:cubicBezTo>
                  <a:pt x="827075" y="3818952"/>
                  <a:pt x="782197" y="3831552"/>
                  <a:pt x="782197" y="3831552"/>
                </a:cubicBezTo>
                <a:cubicBezTo>
                  <a:pt x="701407" y="3827880"/>
                  <a:pt x="620442" y="3826985"/>
                  <a:pt x="539826" y="3820536"/>
                </a:cubicBezTo>
                <a:cubicBezTo>
                  <a:pt x="493923" y="3816864"/>
                  <a:pt x="512284" y="3809518"/>
                  <a:pt x="495759" y="3776468"/>
                </a:cubicBezTo>
                <a:cubicBezTo>
                  <a:pt x="489838" y="3764625"/>
                  <a:pt x="479103" y="3755517"/>
                  <a:pt x="473725" y="3743417"/>
                </a:cubicBezTo>
                <a:cubicBezTo>
                  <a:pt x="430588" y="3646359"/>
                  <a:pt x="478965" y="3704590"/>
                  <a:pt x="418641" y="3644266"/>
                </a:cubicBezTo>
                <a:cubicBezTo>
                  <a:pt x="397770" y="3581654"/>
                  <a:pt x="415836" y="3619427"/>
                  <a:pt x="341523" y="3545114"/>
                </a:cubicBezTo>
                <a:cubicBezTo>
                  <a:pt x="244973" y="3448564"/>
                  <a:pt x="367442" y="3566712"/>
                  <a:pt x="275422" y="3490029"/>
                </a:cubicBezTo>
                <a:cubicBezTo>
                  <a:pt x="263453" y="3480055"/>
                  <a:pt x="254340" y="3466953"/>
                  <a:pt x="242371" y="3456979"/>
                </a:cubicBezTo>
                <a:cubicBezTo>
                  <a:pt x="213895" y="3433249"/>
                  <a:pt x="209395" y="3434970"/>
                  <a:pt x="176270" y="3423928"/>
                </a:cubicBezTo>
                <a:cubicBezTo>
                  <a:pt x="146892" y="3427600"/>
                  <a:pt x="114616" y="3421704"/>
                  <a:pt x="88135" y="3434945"/>
                </a:cubicBezTo>
                <a:lnTo>
                  <a:pt x="0" y="352308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673224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 voglio sapere</a:t>
            </a:r>
          </a:p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1) Quanto è lungo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 fiume Adda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2) da dove nasce 3) dove sbocca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4)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quanti ponti incontra sul suo cammino . . . .. . . Ci viene in aiuto ancora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11266" name="Picture 2" descr="File:Add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328" y="3748164"/>
            <a:ext cx="4667672" cy="3109836"/>
          </a:xfrm>
          <a:prstGeom prst="rect">
            <a:avLst/>
          </a:prstGeom>
          <a:noFill/>
        </p:spPr>
      </p:pic>
      <p:pic>
        <p:nvPicPr>
          <p:cNvPr id="11268" name="Picture 4" descr="File:Ponte sul Adda Pader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688012" cy="3140968"/>
          </a:xfrm>
          <a:prstGeom prst="rect">
            <a:avLst/>
          </a:prstGeom>
          <a:noFill/>
        </p:spPr>
      </p:pic>
      <p:pic>
        <p:nvPicPr>
          <p:cNvPr id="11270" name="Picture 6" descr="File:Adda isol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0477" y="1268760"/>
            <a:ext cx="3323523" cy="2520280"/>
          </a:xfrm>
          <a:prstGeom prst="rect">
            <a:avLst/>
          </a:prstGeom>
          <a:noFill/>
        </p:spPr>
      </p:pic>
      <p:pic>
        <p:nvPicPr>
          <p:cNvPr id="11272" name="Picture 8" descr="http://upload.wikimedia.org/wikipedia/commons/thumb/f/fa/Pizzighettone_torre_ponte.JPG/250px-Pizzighettone_torre_pon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9686" y="1268760"/>
            <a:ext cx="3351436" cy="2520280"/>
          </a:xfrm>
          <a:prstGeom prst="rect">
            <a:avLst/>
          </a:prstGeom>
          <a:noFill/>
        </p:spPr>
      </p:pic>
      <p:pic>
        <p:nvPicPr>
          <p:cNvPr id="11274" name="Picture 10" descr="http://upload.wikimedia.org/wikipedia/commons/thumb/c/cf/LocationAddaRiver.PNG/260px-LocationAddaRiv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68760"/>
            <a:ext cx="24765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"/>
            <a:ext cx="849694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</a:t>
            </a:r>
          </a:p>
          <a:p>
            <a:pPr algn="ctr"/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Chi si ricorda gli Aristogatti “ ?</a:t>
            </a:r>
          </a:p>
          <a:p>
            <a:pPr algn="ctr"/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 un certo punto si dice: “ Andrete tutti a </a:t>
            </a:r>
            <a:r>
              <a:rPr lang="it-IT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TIMBUCTU’ </a:t>
            </a:r>
          </a:p>
          <a:p>
            <a:pPr algn="ctr"/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Chissà dov’ è ? Ci viene in aiuto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3" name="Gli aristogatti- scena fina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sereno1970.com/honeymoon/hawaii/maps/hawaii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25" y="980728"/>
            <a:ext cx="5362575" cy="436245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043608" y="0"/>
            <a:ext cx="673224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:ora che stiamo studiando i Vulcani, mi piacerebbe sapere come sono fatti quelli delle </a:t>
            </a:r>
            <a:r>
              <a:rPr lang="it-IT" sz="24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Isole Hawai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. . Ci viene in aiuto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9218" name="Picture 2" descr="http://www.wideview.it/travel/Hawaii_97/Common/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995936" cy="2857493"/>
          </a:xfrm>
          <a:prstGeom prst="rect">
            <a:avLst/>
          </a:prstGeom>
          <a:noFill/>
        </p:spPr>
      </p:pic>
      <p:pic>
        <p:nvPicPr>
          <p:cNvPr id="9222" name="Picture 6" descr="File:Mauna Ke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89040"/>
            <a:ext cx="4078353" cy="3068961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>
          <a:xfrm flipV="1">
            <a:off x="2195736" y="3861048"/>
            <a:ext cx="568863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://4.bp.blogspot.com/-kJVzVXqhBAs/T-nL4nfnZRI/AAAAAAAAB-s/SGxo7AAG0rE/s1600/vulca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50760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6732240" cy="984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 . . . E l’ </a:t>
            </a:r>
            <a:r>
              <a:rPr lang="it-IT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AREA 51 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chissà se c’ è ?</a:t>
            </a:r>
          </a:p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Ci viene in aiuto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8194" name="Picture 2" descr="http://blog.screenweek.it/wp-content/uploads/2009/11/area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8254"/>
            <a:ext cx="9144000" cy="550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673224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 esempio : come si trova la </a:t>
            </a:r>
            <a:r>
              <a:rPr lang="it-IT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latitudine e la longitudine</a:t>
            </a:r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Ci viene in aiuto GOOGLE earth </a:t>
            </a:r>
            <a:r>
              <a:rPr lang="it-IT" dirty="0" smtClean="0"/>
              <a:t>!”</a:t>
            </a:r>
            <a:endParaRPr lang="it-IT" dirty="0"/>
          </a:p>
        </p:txBody>
      </p:sp>
      <p:pic>
        <p:nvPicPr>
          <p:cNvPr id="7170" name="Picture 2" descr="http://www.giocomania.org/pagine/16000/Paralleli_Meridia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162" y="836712"/>
            <a:ext cx="5502149" cy="603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6732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Ecc. ecc. ecc . . 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242</Words>
  <Application>Microsoft Office PowerPoint</Application>
  <PresentationFormat>Presentazione su schermo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18</cp:revision>
  <dcterms:created xsi:type="dcterms:W3CDTF">2013-02-21T19:12:31Z</dcterms:created>
  <dcterms:modified xsi:type="dcterms:W3CDTF">2013-02-22T10:02:22Z</dcterms:modified>
</cp:coreProperties>
</file>